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3" r:id="rId3"/>
    <p:sldId id="269" r:id="rId4"/>
    <p:sldId id="278" r:id="rId5"/>
    <p:sldId id="264" r:id="rId6"/>
    <p:sldId id="271" r:id="rId7"/>
    <p:sldId id="277" r:id="rId8"/>
    <p:sldId id="267" r:id="rId9"/>
    <p:sldId id="268" r:id="rId10"/>
    <p:sldId id="272" r:id="rId11"/>
    <p:sldId id="265" r:id="rId12"/>
    <p:sldId id="279" r:id="rId13"/>
    <p:sldId id="266" r:id="rId14"/>
    <p:sldId id="274" r:id="rId15"/>
    <p:sldId id="270" r:id="rId16"/>
    <p:sldId id="282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nce Move Signs" id="{69AE5323-3B25-461D-A5F7-15EE4D9E1501}">
          <p14:sldIdLst>
            <p14:sldId id="283"/>
            <p14:sldId id="273"/>
            <p14:sldId id="269"/>
            <p14:sldId id="278"/>
            <p14:sldId id="264"/>
            <p14:sldId id="271"/>
            <p14:sldId id="277"/>
            <p14:sldId id="267"/>
            <p14:sldId id="268"/>
            <p14:sldId id="272"/>
            <p14:sldId id="265"/>
            <p14:sldId id="279"/>
            <p14:sldId id="266"/>
            <p14:sldId id="274"/>
            <p14:sldId id="270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663300"/>
    <a:srgbClr val="FF9393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0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2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BE30-2B9F-4C59-A430-F851718851B1}" type="datetimeFigureOut">
              <a:rPr lang="en-US" smtClean="0"/>
              <a:t>7/2/2023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74F4-99C2-4C93-BBCB-B6ED05C3C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12A5-169F-EED2-AFC4-60B7D6DD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114051"/>
          </a:xfrm>
          <a:custGeom>
            <a:avLst/>
            <a:gdLst>
              <a:gd name="connsiteX0" fmla="*/ 0 w 7886700"/>
              <a:gd name="connsiteY0" fmla="*/ 0 h 6114051"/>
              <a:gd name="connsiteX1" fmla="*/ 563336 w 7886700"/>
              <a:gd name="connsiteY1" fmla="*/ 0 h 6114051"/>
              <a:gd name="connsiteX2" fmla="*/ 1126671 w 7886700"/>
              <a:gd name="connsiteY2" fmla="*/ 0 h 6114051"/>
              <a:gd name="connsiteX3" fmla="*/ 1453406 w 7886700"/>
              <a:gd name="connsiteY3" fmla="*/ 0 h 6114051"/>
              <a:gd name="connsiteX4" fmla="*/ 1859008 w 7886700"/>
              <a:gd name="connsiteY4" fmla="*/ 0 h 6114051"/>
              <a:gd name="connsiteX5" fmla="*/ 2501211 w 7886700"/>
              <a:gd name="connsiteY5" fmla="*/ 0 h 6114051"/>
              <a:gd name="connsiteX6" fmla="*/ 2906812 w 7886700"/>
              <a:gd name="connsiteY6" fmla="*/ 0 h 6114051"/>
              <a:gd name="connsiteX7" fmla="*/ 3233547 w 7886700"/>
              <a:gd name="connsiteY7" fmla="*/ 0 h 6114051"/>
              <a:gd name="connsiteX8" fmla="*/ 3718016 w 7886700"/>
              <a:gd name="connsiteY8" fmla="*/ 0 h 6114051"/>
              <a:gd name="connsiteX9" fmla="*/ 4044750 w 7886700"/>
              <a:gd name="connsiteY9" fmla="*/ 0 h 6114051"/>
              <a:gd name="connsiteX10" fmla="*/ 4608086 w 7886700"/>
              <a:gd name="connsiteY10" fmla="*/ 0 h 6114051"/>
              <a:gd name="connsiteX11" fmla="*/ 5250289 w 7886700"/>
              <a:gd name="connsiteY11" fmla="*/ 0 h 6114051"/>
              <a:gd name="connsiteX12" fmla="*/ 5577024 w 7886700"/>
              <a:gd name="connsiteY12" fmla="*/ 0 h 6114051"/>
              <a:gd name="connsiteX13" fmla="*/ 6140359 w 7886700"/>
              <a:gd name="connsiteY13" fmla="*/ 0 h 6114051"/>
              <a:gd name="connsiteX14" fmla="*/ 6861429 w 7886700"/>
              <a:gd name="connsiteY14" fmla="*/ 0 h 6114051"/>
              <a:gd name="connsiteX15" fmla="*/ 7345898 w 7886700"/>
              <a:gd name="connsiteY15" fmla="*/ 0 h 6114051"/>
              <a:gd name="connsiteX16" fmla="*/ 7886700 w 7886700"/>
              <a:gd name="connsiteY16" fmla="*/ 0 h 6114051"/>
              <a:gd name="connsiteX17" fmla="*/ 7886700 w 7886700"/>
              <a:gd name="connsiteY17" fmla="*/ 433542 h 6114051"/>
              <a:gd name="connsiteX18" fmla="*/ 7886700 w 7886700"/>
              <a:gd name="connsiteY18" fmla="*/ 805943 h 6114051"/>
              <a:gd name="connsiteX19" fmla="*/ 7886700 w 7886700"/>
              <a:gd name="connsiteY19" fmla="*/ 1361766 h 6114051"/>
              <a:gd name="connsiteX20" fmla="*/ 7886700 w 7886700"/>
              <a:gd name="connsiteY20" fmla="*/ 1795308 h 6114051"/>
              <a:gd name="connsiteX21" fmla="*/ 7886700 w 7886700"/>
              <a:gd name="connsiteY21" fmla="*/ 2473412 h 6114051"/>
              <a:gd name="connsiteX22" fmla="*/ 7886700 w 7886700"/>
              <a:gd name="connsiteY22" fmla="*/ 2968094 h 6114051"/>
              <a:gd name="connsiteX23" fmla="*/ 7886700 w 7886700"/>
              <a:gd name="connsiteY23" fmla="*/ 3523917 h 6114051"/>
              <a:gd name="connsiteX24" fmla="*/ 7886700 w 7886700"/>
              <a:gd name="connsiteY24" fmla="*/ 3896318 h 6114051"/>
              <a:gd name="connsiteX25" fmla="*/ 7886700 w 7886700"/>
              <a:gd name="connsiteY25" fmla="*/ 4391000 h 6114051"/>
              <a:gd name="connsiteX26" fmla="*/ 7886700 w 7886700"/>
              <a:gd name="connsiteY26" fmla="*/ 4763402 h 6114051"/>
              <a:gd name="connsiteX27" fmla="*/ 7886700 w 7886700"/>
              <a:gd name="connsiteY27" fmla="*/ 5380365 h 6114051"/>
              <a:gd name="connsiteX28" fmla="*/ 7886700 w 7886700"/>
              <a:gd name="connsiteY28" fmla="*/ 6114051 h 6114051"/>
              <a:gd name="connsiteX29" fmla="*/ 7323364 w 7886700"/>
              <a:gd name="connsiteY29" fmla="*/ 6114051 h 6114051"/>
              <a:gd name="connsiteX30" fmla="*/ 6917763 w 7886700"/>
              <a:gd name="connsiteY30" fmla="*/ 6114051 h 6114051"/>
              <a:gd name="connsiteX31" fmla="*/ 6433294 w 7886700"/>
              <a:gd name="connsiteY31" fmla="*/ 6114051 h 6114051"/>
              <a:gd name="connsiteX32" fmla="*/ 6106559 w 7886700"/>
              <a:gd name="connsiteY32" fmla="*/ 6114051 h 6114051"/>
              <a:gd name="connsiteX33" fmla="*/ 5385489 w 7886700"/>
              <a:gd name="connsiteY33" fmla="*/ 6114051 h 6114051"/>
              <a:gd name="connsiteX34" fmla="*/ 4743287 w 7886700"/>
              <a:gd name="connsiteY34" fmla="*/ 6114051 h 6114051"/>
              <a:gd name="connsiteX35" fmla="*/ 4101084 w 7886700"/>
              <a:gd name="connsiteY35" fmla="*/ 6114051 h 6114051"/>
              <a:gd name="connsiteX36" fmla="*/ 3458881 w 7886700"/>
              <a:gd name="connsiteY36" fmla="*/ 6114051 h 6114051"/>
              <a:gd name="connsiteX37" fmla="*/ 2737812 w 7886700"/>
              <a:gd name="connsiteY37" fmla="*/ 6114051 h 6114051"/>
              <a:gd name="connsiteX38" fmla="*/ 2411077 w 7886700"/>
              <a:gd name="connsiteY38" fmla="*/ 6114051 h 6114051"/>
              <a:gd name="connsiteX39" fmla="*/ 1690007 w 7886700"/>
              <a:gd name="connsiteY39" fmla="*/ 6114051 h 6114051"/>
              <a:gd name="connsiteX40" fmla="*/ 968937 w 7886700"/>
              <a:gd name="connsiteY40" fmla="*/ 6114051 h 6114051"/>
              <a:gd name="connsiteX41" fmla="*/ 642203 w 7886700"/>
              <a:gd name="connsiteY41" fmla="*/ 6114051 h 6114051"/>
              <a:gd name="connsiteX42" fmla="*/ 0 w 7886700"/>
              <a:gd name="connsiteY42" fmla="*/ 6114051 h 6114051"/>
              <a:gd name="connsiteX43" fmla="*/ 0 w 7886700"/>
              <a:gd name="connsiteY43" fmla="*/ 5435947 h 6114051"/>
              <a:gd name="connsiteX44" fmla="*/ 0 w 7886700"/>
              <a:gd name="connsiteY44" fmla="*/ 4941265 h 6114051"/>
              <a:gd name="connsiteX45" fmla="*/ 0 w 7886700"/>
              <a:gd name="connsiteY45" fmla="*/ 4263161 h 6114051"/>
              <a:gd name="connsiteX46" fmla="*/ 0 w 7886700"/>
              <a:gd name="connsiteY46" fmla="*/ 3890760 h 6114051"/>
              <a:gd name="connsiteX47" fmla="*/ 0 w 7886700"/>
              <a:gd name="connsiteY47" fmla="*/ 3273796 h 6114051"/>
              <a:gd name="connsiteX48" fmla="*/ 0 w 7886700"/>
              <a:gd name="connsiteY48" fmla="*/ 2656833 h 6114051"/>
              <a:gd name="connsiteX49" fmla="*/ 0 w 7886700"/>
              <a:gd name="connsiteY49" fmla="*/ 2223291 h 6114051"/>
              <a:gd name="connsiteX50" fmla="*/ 0 w 7886700"/>
              <a:gd name="connsiteY50" fmla="*/ 1545187 h 6114051"/>
              <a:gd name="connsiteX51" fmla="*/ 0 w 7886700"/>
              <a:gd name="connsiteY51" fmla="*/ 867084 h 6114051"/>
              <a:gd name="connsiteX52" fmla="*/ 0 w 7886700"/>
              <a:gd name="connsiteY52" fmla="*/ 0 h 611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886700" h="6114051" fill="none" extrusionOk="0">
                <a:moveTo>
                  <a:pt x="0" y="0"/>
                </a:moveTo>
                <a:cubicBezTo>
                  <a:pt x="160429" y="-929"/>
                  <a:pt x="313601" y="52879"/>
                  <a:pt x="563336" y="0"/>
                </a:cubicBezTo>
                <a:cubicBezTo>
                  <a:pt x="813071" y="-52879"/>
                  <a:pt x="970126" y="49164"/>
                  <a:pt x="1126671" y="0"/>
                </a:cubicBezTo>
                <a:cubicBezTo>
                  <a:pt x="1283216" y="-49164"/>
                  <a:pt x="1331123" y="11611"/>
                  <a:pt x="1453406" y="0"/>
                </a:cubicBezTo>
                <a:cubicBezTo>
                  <a:pt x="1575689" y="-11611"/>
                  <a:pt x="1694093" y="27765"/>
                  <a:pt x="1859008" y="0"/>
                </a:cubicBezTo>
                <a:cubicBezTo>
                  <a:pt x="2023923" y="-27765"/>
                  <a:pt x="2261165" y="56426"/>
                  <a:pt x="2501211" y="0"/>
                </a:cubicBezTo>
                <a:cubicBezTo>
                  <a:pt x="2741257" y="-56426"/>
                  <a:pt x="2705302" y="5465"/>
                  <a:pt x="2906812" y="0"/>
                </a:cubicBezTo>
                <a:cubicBezTo>
                  <a:pt x="3108322" y="-5465"/>
                  <a:pt x="3093315" y="33047"/>
                  <a:pt x="3233547" y="0"/>
                </a:cubicBezTo>
                <a:cubicBezTo>
                  <a:pt x="3373780" y="-33047"/>
                  <a:pt x="3543319" y="37368"/>
                  <a:pt x="3718016" y="0"/>
                </a:cubicBezTo>
                <a:cubicBezTo>
                  <a:pt x="3892713" y="-37368"/>
                  <a:pt x="3909763" y="29053"/>
                  <a:pt x="4044750" y="0"/>
                </a:cubicBezTo>
                <a:cubicBezTo>
                  <a:pt x="4179737" y="-29053"/>
                  <a:pt x="4464891" y="38305"/>
                  <a:pt x="4608086" y="0"/>
                </a:cubicBezTo>
                <a:cubicBezTo>
                  <a:pt x="4751281" y="-38305"/>
                  <a:pt x="5078274" y="2423"/>
                  <a:pt x="5250289" y="0"/>
                </a:cubicBezTo>
                <a:cubicBezTo>
                  <a:pt x="5422304" y="-2423"/>
                  <a:pt x="5491604" y="34726"/>
                  <a:pt x="5577024" y="0"/>
                </a:cubicBezTo>
                <a:cubicBezTo>
                  <a:pt x="5662444" y="-34726"/>
                  <a:pt x="5997703" y="31403"/>
                  <a:pt x="6140359" y="0"/>
                </a:cubicBezTo>
                <a:cubicBezTo>
                  <a:pt x="6283016" y="-31403"/>
                  <a:pt x="6686930" y="43820"/>
                  <a:pt x="6861429" y="0"/>
                </a:cubicBezTo>
                <a:cubicBezTo>
                  <a:pt x="7035928" y="-43820"/>
                  <a:pt x="7219799" y="651"/>
                  <a:pt x="7345898" y="0"/>
                </a:cubicBezTo>
                <a:cubicBezTo>
                  <a:pt x="7471997" y="-651"/>
                  <a:pt x="7657009" y="51451"/>
                  <a:pt x="7886700" y="0"/>
                </a:cubicBezTo>
                <a:cubicBezTo>
                  <a:pt x="7901473" y="186562"/>
                  <a:pt x="7836032" y="256063"/>
                  <a:pt x="7886700" y="433542"/>
                </a:cubicBezTo>
                <a:cubicBezTo>
                  <a:pt x="7937368" y="611021"/>
                  <a:pt x="7871171" y="647902"/>
                  <a:pt x="7886700" y="805943"/>
                </a:cubicBezTo>
                <a:cubicBezTo>
                  <a:pt x="7902229" y="963984"/>
                  <a:pt x="7851881" y="1110200"/>
                  <a:pt x="7886700" y="1361766"/>
                </a:cubicBezTo>
                <a:cubicBezTo>
                  <a:pt x="7921519" y="1613332"/>
                  <a:pt x="7838476" y="1609916"/>
                  <a:pt x="7886700" y="1795308"/>
                </a:cubicBezTo>
                <a:cubicBezTo>
                  <a:pt x="7934924" y="1980700"/>
                  <a:pt x="7884809" y="2176376"/>
                  <a:pt x="7886700" y="2473412"/>
                </a:cubicBezTo>
                <a:cubicBezTo>
                  <a:pt x="7888591" y="2770448"/>
                  <a:pt x="7839357" y="2752836"/>
                  <a:pt x="7886700" y="2968094"/>
                </a:cubicBezTo>
                <a:cubicBezTo>
                  <a:pt x="7934043" y="3183352"/>
                  <a:pt x="7872993" y="3291607"/>
                  <a:pt x="7886700" y="3523917"/>
                </a:cubicBezTo>
                <a:cubicBezTo>
                  <a:pt x="7900407" y="3756227"/>
                  <a:pt x="7885917" y="3792145"/>
                  <a:pt x="7886700" y="3896318"/>
                </a:cubicBezTo>
                <a:cubicBezTo>
                  <a:pt x="7887483" y="4000491"/>
                  <a:pt x="7858970" y="4268175"/>
                  <a:pt x="7886700" y="4391000"/>
                </a:cubicBezTo>
                <a:cubicBezTo>
                  <a:pt x="7914430" y="4513825"/>
                  <a:pt x="7882949" y="4593392"/>
                  <a:pt x="7886700" y="4763402"/>
                </a:cubicBezTo>
                <a:cubicBezTo>
                  <a:pt x="7890451" y="4933412"/>
                  <a:pt x="7853035" y="5222826"/>
                  <a:pt x="7886700" y="5380365"/>
                </a:cubicBezTo>
                <a:cubicBezTo>
                  <a:pt x="7920365" y="5537904"/>
                  <a:pt x="7883794" y="5819628"/>
                  <a:pt x="7886700" y="6114051"/>
                </a:cubicBezTo>
                <a:cubicBezTo>
                  <a:pt x="7649805" y="6154107"/>
                  <a:pt x="7520381" y="6070366"/>
                  <a:pt x="7323364" y="6114051"/>
                </a:cubicBezTo>
                <a:cubicBezTo>
                  <a:pt x="7126347" y="6157736"/>
                  <a:pt x="7053429" y="6088414"/>
                  <a:pt x="6917763" y="6114051"/>
                </a:cubicBezTo>
                <a:cubicBezTo>
                  <a:pt x="6782097" y="6139688"/>
                  <a:pt x="6570134" y="6090260"/>
                  <a:pt x="6433294" y="6114051"/>
                </a:cubicBezTo>
                <a:cubicBezTo>
                  <a:pt x="6296454" y="6137842"/>
                  <a:pt x="6192558" y="6100833"/>
                  <a:pt x="6106559" y="6114051"/>
                </a:cubicBezTo>
                <a:cubicBezTo>
                  <a:pt x="6020560" y="6127269"/>
                  <a:pt x="5631788" y="6085931"/>
                  <a:pt x="5385489" y="6114051"/>
                </a:cubicBezTo>
                <a:cubicBezTo>
                  <a:pt x="5139190" y="6142171"/>
                  <a:pt x="4902473" y="6107434"/>
                  <a:pt x="4743287" y="6114051"/>
                </a:cubicBezTo>
                <a:cubicBezTo>
                  <a:pt x="4584101" y="6120668"/>
                  <a:pt x="4246733" y="6044957"/>
                  <a:pt x="4101084" y="6114051"/>
                </a:cubicBezTo>
                <a:cubicBezTo>
                  <a:pt x="3955435" y="6183145"/>
                  <a:pt x="3601684" y="6059601"/>
                  <a:pt x="3458881" y="6114051"/>
                </a:cubicBezTo>
                <a:cubicBezTo>
                  <a:pt x="3316078" y="6168501"/>
                  <a:pt x="2985358" y="6096808"/>
                  <a:pt x="2737812" y="6114051"/>
                </a:cubicBezTo>
                <a:cubicBezTo>
                  <a:pt x="2490266" y="6131294"/>
                  <a:pt x="2482774" y="6093341"/>
                  <a:pt x="2411077" y="6114051"/>
                </a:cubicBezTo>
                <a:cubicBezTo>
                  <a:pt x="2339380" y="6134761"/>
                  <a:pt x="1834471" y="6057658"/>
                  <a:pt x="1690007" y="6114051"/>
                </a:cubicBezTo>
                <a:cubicBezTo>
                  <a:pt x="1545543" y="6170444"/>
                  <a:pt x="1303920" y="6087594"/>
                  <a:pt x="968937" y="6114051"/>
                </a:cubicBezTo>
                <a:cubicBezTo>
                  <a:pt x="633954" y="6140508"/>
                  <a:pt x="750965" y="6076727"/>
                  <a:pt x="642203" y="6114051"/>
                </a:cubicBezTo>
                <a:cubicBezTo>
                  <a:pt x="533441" y="6151375"/>
                  <a:pt x="208896" y="6057623"/>
                  <a:pt x="0" y="6114051"/>
                </a:cubicBezTo>
                <a:cubicBezTo>
                  <a:pt x="-39551" y="5862570"/>
                  <a:pt x="71353" y="5772290"/>
                  <a:pt x="0" y="5435947"/>
                </a:cubicBezTo>
                <a:cubicBezTo>
                  <a:pt x="-71353" y="5099604"/>
                  <a:pt x="52435" y="5125382"/>
                  <a:pt x="0" y="4941265"/>
                </a:cubicBezTo>
                <a:cubicBezTo>
                  <a:pt x="-52435" y="4757148"/>
                  <a:pt x="13794" y="4554725"/>
                  <a:pt x="0" y="4263161"/>
                </a:cubicBezTo>
                <a:cubicBezTo>
                  <a:pt x="-13794" y="3971597"/>
                  <a:pt x="39747" y="3969340"/>
                  <a:pt x="0" y="3890760"/>
                </a:cubicBezTo>
                <a:cubicBezTo>
                  <a:pt x="-39747" y="3812180"/>
                  <a:pt x="72110" y="3532725"/>
                  <a:pt x="0" y="3273796"/>
                </a:cubicBezTo>
                <a:cubicBezTo>
                  <a:pt x="-72110" y="3014867"/>
                  <a:pt x="66769" y="2837437"/>
                  <a:pt x="0" y="2656833"/>
                </a:cubicBezTo>
                <a:cubicBezTo>
                  <a:pt x="-66769" y="2476229"/>
                  <a:pt x="32718" y="2398653"/>
                  <a:pt x="0" y="2223291"/>
                </a:cubicBezTo>
                <a:cubicBezTo>
                  <a:pt x="-32718" y="2047929"/>
                  <a:pt x="31283" y="1729497"/>
                  <a:pt x="0" y="1545187"/>
                </a:cubicBezTo>
                <a:cubicBezTo>
                  <a:pt x="-31283" y="1360877"/>
                  <a:pt x="11098" y="1199494"/>
                  <a:pt x="0" y="867084"/>
                </a:cubicBezTo>
                <a:cubicBezTo>
                  <a:pt x="-11098" y="534674"/>
                  <a:pt x="15938" y="312515"/>
                  <a:pt x="0" y="0"/>
                </a:cubicBezTo>
                <a:close/>
              </a:path>
              <a:path w="7886700" h="6114051" stroke="0" extrusionOk="0">
                <a:moveTo>
                  <a:pt x="0" y="0"/>
                </a:moveTo>
                <a:cubicBezTo>
                  <a:pt x="147433" y="-17209"/>
                  <a:pt x="202542" y="28183"/>
                  <a:pt x="326735" y="0"/>
                </a:cubicBezTo>
                <a:cubicBezTo>
                  <a:pt x="450928" y="-28183"/>
                  <a:pt x="839392" y="64439"/>
                  <a:pt x="968937" y="0"/>
                </a:cubicBezTo>
                <a:cubicBezTo>
                  <a:pt x="1098482" y="-64439"/>
                  <a:pt x="1187461" y="3886"/>
                  <a:pt x="1374539" y="0"/>
                </a:cubicBezTo>
                <a:cubicBezTo>
                  <a:pt x="1561617" y="-3886"/>
                  <a:pt x="1771768" y="736"/>
                  <a:pt x="1937875" y="0"/>
                </a:cubicBezTo>
                <a:cubicBezTo>
                  <a:pt x="2103982" y="-736"/>
                  <a:pt x="2107300" y="20136"/>
                  <a:pt x="2264610" y="0"/>
                </a:cubicBezTo>
                <a:cubicBezTo>
                  <a:pt x="2421920" y="-20136"/>
                  <a:pt x="2584870" y="31446"/>
                  <a:pt x="2749078" y="0"/>
                </a:cubicBezTo>
                <a:cubicBezTo>
                  <a:pt x="2913286" y="-31446"/>
                  <a:pt x="3113358" y="57604"/>
                  <a:pt x="3312414" y="0"/>
                </a:cubicBezTo>
                <a:cubicBezTo>
                  <a:pt x="3511470" y="-57604"/>
                  <a:pt x="3592352" y="29808"/>
                  <a:pt x="3718016" y="0"/>
                </a:cubicBezTo>
                <a:cubicBezTo>
                  <a:pt x="3843680" y="-29808"/>
                  <a:pt x="4019124" y="47473"/>
                  <a:pt x="4123617" y="0"/>
                </a:cubicBezTo>
                <a:cubicBezTo>
                  <a:pt x="4228110" y="-47473"/>
                  <a:pt x="4496231" y="50492"/>
                  <a:pt x="4686953" y="0"/>
                </a:cubicBezTo>
                <a:cubicBezTo>
                  <a:pt x="4877675" y="-50492"/>
                  <a:pt x="4895940" y="889"/>
                  <a:pt x="5092555" y="0"/>
                </a:cubicBezTo>
                <a:cubicBezTo>
                  <a:pt x="5289170" y="-889"/>
                  <a:pt x="5273519" y="8124"/>
                  <a:pt x="5419290" y="0"/>
                </a:cubicBezTo>
                <a:cubicBezTo>
                  <a:pt x="5565061" y="-8124"/>
                  <a:pt x="5925846" y="36380"/>
                  <a:pt x="6140359" y="0"/>
                </a:cubicBezTo>
                <a:cubicBezTo>
                  <a:pt x="6354872" y="-36380"/>
                  <a:pt x="6373307" y="3642"/>
                  <a:pt x="6467094" y="0"/>
                </a:cubicBezTo>
                <a:cubicBezTo>
                  <a:pt x="6560881" y="-3642"/>
                  <a:pt x="6795723" y="9321"/>
                  <a:pt x="6951563" y="0"/>
                </a:cubicBezTo>
                <a:cubicBezTo>
                  <a:pt x="7107403" y="-9321"/>
                  <a:pt x="7592903" y="66156"/>
                  <a:pt x="7886700" y="0"/>
                </a:cubicBezTo>
                <a:cubicBezTo>
                  <a:pt x="7922127" y="185685"/>
                  <a:pt x="7867340" y="212699"/>
                  <a:pt x="7886700" y="372401"/>
                </a:cubicBezTo>
                <a:cubicBezTo>
                  <a:pt x="7906060" y="532103"/>
                  <a:pt x="7867393" y="666667"/>
                  <a:pt x="7886700" y="867084"/>
                </a:cubicBezTo>
                <a:cubicBezTo>
                  <a:pt x="7906007" y="1067501"/>
                  <a:pt x="7873288" y="1366022"/>
                  <a:pt x="7886700" y="1545187"/>
                </a:cubicBezTo>
                <a:cubicBezTo>
                  <a:pt x="7900112" y="1724352"/>
                  <a:pt x="7853481" y="1928479"/>
                  <a:pt x="7886700" y="2223291"/>
                </a:cubicBezTo>
                <a:cubicBezTo>
                  <a:pt x="7919919" y="2518103"/>
                  <a:pt x="7868668" y="2620386"/>
                  <a:pt x="7886700" y="2901395"/>
                </a:cubicBezTo>
                <a:cubicBezTo>
                  <a:pt x="7904732" y="3182404"/>
                  <a:pt x="7879762" y="3224223"/>
                  <a:pt x="7886700" y="3396077"/>
                </a:cubicBezTo>
                <a:cubicBezTo>
                  <a:pt x="7893638" y="3567931"/>
                  <a:pt x="7875596" y="3694562"/>
                  <a:pt x="7886700" y="3829619"/>
                </a:cubicBezTo>
                <a:cubicBezTo>
                  <a:pt x="7897804" y="3964676"/>
                  <a:pt x="7850155" y="4079354"/>
                  <a:pt x="7886700" y="4263161"/>
                </a:cubicBezTo>
                <a:cubicBezTo>
                  <a:pt x="7923245" y="4446968"/>
                  <a:pt x="7855521" y="4522295"/>
                  <a:pt x="7886700" y="4635562"/>
                </a:cubicBezTo>
                <a:cubicBezTo>
                  <a:pt x="7917879" y="4748829"/>
                  <a:pt x="7871345" y="4872868"/>
                  <a:pt x="7886700" y="5069104"/>
                </a:cubicBezTo>
                <a:cubicBezTo>
                  <a:pt x="7902055" y="5265340"/>
                  <a:pt x="7865111" y="5340418"/>
                  <a:pt x="7886700" y="5563786"/>
                </a:cubicBezTo>
                <a:cubicBezTo>
                  <a:pt x="7908289" y="5787154"/>
                  <a:pt x="7851660" y="5898275"/>
                  <a:pt x="7886700" y="6114051"/>
                </a:cubicBezTo>
                <a:cubicBezTo>
                  <a:pt x="7747285" y="6116089"/>
                  <a:pt x="7634474" y="6072037"/>
                  <a:pt x="7402231" y="6114051"/>
                </a:cubicBezTo>
                <a:cubicBezTo>
                  <a:pt x="7169988" y="6156065"/>
                  <a:pt x="7033580" y="6110072"/>
                  <a:pt x="6838896" y="6114051"/>
                </a:cubicBezTo>
                <a:cubicBezTo>
                  <a:pt x="6644212" y="6118030"/>
                  <a:pt x="6464493" y="6092161"/>
                  <a:pt x="6275560" y="6114051"/>
                </a:cubicBezTo>
                <a:cubicBezTo>
                  <a:pt x="6086627" y="6135941"/>
                  <a:pt x="6022916" y="6090060"/>
                  <a:pt x="5869958" y="6114051"/>
                </a:cubicBezTo>
                <a:cubicBezTo>
                  <a:pt x="5717000" y="6138042"/>
                  <a:pt x="5432633" y="6064066"/>
                  <a:pt x="5148888" y="6114051"/>
                </a:cubicBezTo>
                <a:cubicBezTo>
                  <a:pt x="4865143" y="6164036"/>
                  <a:pt x="4703388" y="6056667"/>
                  <a:pt x="4506686" y="6114051"/>
                </a:cubicBezTo>
                <a:cubicBezTo>
                  <a:pt x="4309984" y="6171435"/>
                  <a:pt x="4288290" y="6084415"/>
                  <a:pt x="4179951" y="6114051"/>
                </a:cubicBezTo>
                <a:cubicBezTo>
                  <a:pt x="4071613" y="6143687"/>
                  <a:pt x="3804830" y="6105590"/>
                  <a:pt x="3616615" y="6114051"/>
                </a:cubicBezTo>
                <a:cubicBezTo>
                  <a:pt x="3428400" y="6122512"/>
                  <a:pt x="3262181" y="6088331"/>
                  <a:pt x="3132147" y="6114051"/>
                </a:cubicBezTo>
                <a:cubicBezTo>
                  <a:pt x="3002113" y="6139771"/>
                  <a:pt x="2594771" y="6038162"/>
                  <a:pt x="2411077" y="6114051"/>
                </a:cubicBezTo>
                <a:cubicBezTo>
                  <a:pt x="2227383" y="6189940"/>
                  <a:pt x="2182542" y="6083209"/>
                  <a:pt x="2084342" y="6114051"/>
                </a:cubicBezTo>
                <a:cubicBezTo>
                  <a:pt x="1986143" y="6144893"/>
                  <a:pt x="1800880" y="6058312"/>
                  <a:pt x="1599873" y="6114051"/>
                </a:cubicBezTo>
                <a:cubicBezTo>
                  <a:pt x="1398866" y="6169790"/>
                  <a:pt x="1372499" y="6106143"/>
                  <a:pt x="1273139" y="6114051"/>
                </a:cubicBezTo>
                <a:cubicBezTo>
                  <a:pt x="1173779" y="6121959"/>
                  <a:pt x="771912" y="6062901"/>
                  <a:pt x="630936" y="6114051"/>
                </a:cubicBezTo>
                <a:cubicBezTo>
                  <a:pt x="489960" y="6165201"/>
                  <a:pt x="267101" y="6090641"/>
                  <a:pt x="0" y="6114051"/>
                </a:cubicBezTo>
                <a:cubicBezTo>
                  <a:pt x="-31712" y="5954716"/>
                  <a:pt x="36203" y="5836219"/>
                  <a:pt x="0" y="5619369"/>
                </a:cubicBezTo>
                <a:cubicBezTo>
                  <a:pt x="-36203" y="5402519"/>
                  <a:pt x="24798" y="5223639"/>
                  <a:pt x="0" y="5063546"/>
                </a:cubicBezTo>
                <a:cubicBezTo>
                  <a:pt x="-24798" y="4903453"/>
                  <a:pt x="23132" y="4633372"/>
                  <a:pt x="0" y="4446583"/>
                </a:cubicBezTo>
                <a:cubicBezTo>
                  <a:pt x="-23132" y="4259794"/>
                  <a:pt x="37060" y="4223852"/>
                  <a:pt x="0" y="4013041"/>
                </a:cubicBezTo>
                <a:cubicBezTo>
                  <a:pt x="-37060" y="3802230"/>
                  <a:pt x="24254" y="3822045"/>
                  <a:pt x="0" y="3640639"/>
                </a:cubicBezTo>
                <a:cubicBezTo>
                  <a:pt x="-24254" y="3459233"/>
                  <a:pt x="27277" y="3398136"/>
                  <a:pt x="0" y="3207098"/>
                </a:cubicBezTo>
                <a:cubicBezTo>
                  <a:pt x="-27277" y="3016060"/>
                  <a:pt x="9385" y="2845267"/>
                  <a:pt x="0" y="2712415"/>
                </a:cubicBezTo>
                <a:cubicBezTo>
                  <a:pt x="-9385" y="2579563"/>
                  <a:pt x="43864" y="2258231"/>
                  <a:pt x="0" y="2034312"/>
                </a:cubicBezTo>
                <a:cubicBezTo>
                  <a:pt x="-43864" y="1810393"/>
                  <a:pt x="48532" y="1682604"/>
                  <a:pt x="0" y="1417348"/>
                </a:cubicBezTo>
                <a:cubicBezTo>
                  <a:pt x="-48532" y="1152092"/>
                  <a:pt x="9742" y="1135424"/>
                  <a:pt x="0" y="861525"/>
                </a:cubicBezTo>
                <a:cubicBezTo>
                  <a:pt x="-9742" y="587626"/>
                  <a:pt x="17911" y="595165"/>
                  <a:pt x="0" y="489124"/>
                </a:cubicBezTo>
                <a:cubicBezTo>
                  <a:pt x="-17911" y="383083"/>
                  <a:pt x="55250" y="154777"/>
                  <a:pt x="0" y="0"/>
                </a:cubicBezTo>
                <a:close/>
              </a:path>
            </a:pathLst>
          </a:custGeom>
          <a:ln w="76200" cmpd="tri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61696410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atin typeface="Congenial" panose="02000503040000020004" pitchFamily="2" charset="0"/>
              </a:rPr>
              <a:t>Dance </a:t>
            </a:r>
            <a:br>
              <a:rPr lang="en-US" sz="10000" b="1" dirty="0">
                <a:latin typeface="Congenial" panose="02000503040000020004" pitchFamily="2" charset="0"/>
              </a:rPr>
            </a:br>
            <a:r>
              <a:rPr lang="en-US" sz="10000" b="1" dirty="0">
                <a:latin typeface="Congenial" panose="02000503040000020004" pitchFamily="2" charset="0"/>
              </a:rPr>
              <a:t>Move Signs</a:t>
            </a:r>
          </a:p>
        </p:txBody>
      </p:sp>
    </p:spTree>
    <p:extLst>
      <p:ext uri="{BB962C8B-B14F-4D97-AF65-F5344CB8AC3E}">
        <p14:creationId xmlns:p14="http://schemas.microsoft.com/office/powerpoint/2010/main" val="196495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Thumbs up sign outline">
            <a:extLst>
              <a:ext uri="{FF2B5EF4-FFF2-40B4-BE49-F238E27FC236}">
                <a16:creationId xmlns:a16="http://schemas.microsoft.com/office/drawing/2014/main" id="{B6E00B8A-4448-04A5-47D8-172DADB1A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929108"/>
            <a:ext cx="9457509" cy="84298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860289" y="328095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Thumbs up</a:t>
            </a:r>
          </a:p>
        </p:txBody>
      </p:sp>
    </p:spTree>
    <p:extLst>
      <p:ext uri="{BB962C8B-B14F-4D97-AF65-F5344CB8AC3E}">
        <p14:creationId xmlns:p14="http://schemas.microsoft.com/office/powerpoint/2010/main" val="59608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066D0F3A-D9A1-5751-0205-D8F6471AEFEC}"/>
              </a:ext>
            </a:extLst>
          </p:cNvPr>
          <p:cNvSpPr txBox="1"/>
          <p:nvPr/>
        </p:nvSpPr>
        <p:spPr>
          <a:xfrm>
            <a:off x="95794" y="1732012"/>
            <a:ext cx="9048206" cy="3323987"/>
          </a:xfrm>
          <a:prstGeom prst="curvedDownArrow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latin typeface="Congenial" panose="02000503040000020004" pitchFamily="2" charset="0"/>
              </a:rPr>
              <a:t>       </a:t>
            </a:r>
          </a:p>
          <a:p>
            <a:r>
              <a:rPr lang="en-US" sz="6000" b="1" dirty="0">
                <a:ln>
                  <a:solidFill>
                    <a:schemeClr val="tx1"/>
                  </a:solidFill>
                </a:ln>
                <a:latin typeface="Congenial" panose="02000503040000020004" pitchFamily="2" charset="0"/>
              </a:rPr>
              <a:t>      </a:t>
            </a:r>
            <a:r>
              <a:rPr lang="en-US" sz="1200" b="1" dirty="0">
                <a:ln>
                  <a:solidFill>
                    <a:schemeClr val="tx1"/>
                  </a:solidFill>
                </a:ln>
                <a:latin typeface="Congenial" panose="02000503040000020004" pitchFamily="2" charset="0"/>
              </a:rPr>
              <a:t>                                </a:t>
            </a:r>
            <a:r>
              <a:rPr lang="en-US" sz="15000" b="1" dirty="0">
                <a:ln>
                  <a:solidFill>
                    <a:schemeClr val="tx1"/>
                  </a:solidFill>
                </a:ln>
                <a:latin typeface="Congenial" panose="02000503040000020004" pitchFamily="2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95330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Dance steps outline">
            <a:extLst>
              <a:ext uri="{FF2B5EF4-FFF2-40B4-BE49-F238E27FC236}">
                <a16:creationId xmlns:a16="http://schemas.microsoft.com/office/drawing/2014/main" id="{A8E48AE5-BD5A-E53B-C6EA-90E1F0DC5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-28303"/>
            <a:ext cx="9144000" cy="68863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EC8AA5-ED15-9541-FB30-A1FB7D66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73" y="896349"/>
            <a:ext cx="7049044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chemeClr val="tx1"/>
                  </a:solidFill>
                </a:ln>
                <a:latin typeface="Congenial" panose="02000503040000020004" pitchFamily="2" charset="0"/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3280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795D7AE0-F63B-0A6B-07BE-82B8A8A8ED3D}"/>
              </a:ext>
            </a:extLst>
          </p:cNvPr>
          <p:cNvGrpSpPr/>
          <p:nvPr/>
        </p:nvGrpSpPr>
        <p:grpSpPr>
          <a:xfrm>
            <a:off x="92532" y="0"/>
            <a:ext cx="9199514" cy="6940731"/>
            <a:chOff x="309154" y="4238260"/>
            <a:chExt cx="3106782" cy="2118997"/>
          </a:xfrm>
          <a:solidFill>
            <a:schemeClr val="tx1"/>
          </a:solidFill>
        </p:grpSpPr>
        <p:pic>
          <p:nvPicPr>
            <p:cNvPr id="11" name="Graphic 10" descr="Shoe outline">
              <a:extLst>
                <a:ext uri="{FF2B5EF4-FFF2-40B4-BE49-F238E27FC236}">
                  <a16:creationId xmlns:a16="http://schemas.microsoft.com/office/drawing/2014/main" id="{D6AF60C2-AE06-E0AB-B9F1-0259A25D5D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24847" b="24800"/>
            <a:stretch/>
          </p:blipFill>
          <p:spPr>
            <a:xfrm>
              <a:off x="309154" y="4238260"/>
              <a:ext cx="3106782" cy="2118997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DA4530F3-6655-B5CF-6F5E-5765005B4562}"/>
                </a:ext>
              </a:extLst>
            </p:cNvPr>
            <p:cNvSpPr txBox="1">
              <a:spLocks/>
            </p:cNvSpPr>
            <p:nvPr/>
          </p:nvSpPr>
          <p:spPr>
            <a:xfrm>
              <a:off x="546843" y="4876720"/>
              <a:ext cx="1524000" cy="88392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7500" b="1" dirty="0">
                  <a:latin typeface="Congenial" panose="02000503040000020004" pitchFamily="2" charset="0"/>
                </a:rPr>
                <a:t>Tap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979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Hang Loose Hand Gesture outline">
            <a:extLst>
              <a:ext uri="{FF2B5EF4-FFF2-40B4-BE49-F238E27FC236}">
                <a16:creationId xmlns:a16="http://schemas.microsoft.com/office/drawing/2014/main" id="{C2BE36C1-C0C4-553D-5688-6CEE8A8E6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79" y="-397607"/>
            <a:ext cx="7759337" cy="775933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1248038">
            <a:off x="2111348" y="3193869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atin typeface="Congenial" panose="02000503040000020004" pitchFamily="2" charset="0"/>
              </a:rPr>
              <a:t>Wag</a:t>
            </a:r>
          </a:p>
        </p:txBody>
      </p:sp>
    </p:spTree>
    <p:extLst>
      <p:ext uri="{BB962C8B-B14F-4D97-AF65-F5344CB8AC3E}">
        <p14:creationId xmlns:p14="http://schemas.microsoft.com/office/powerpoint/2010/main" val="3360311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Wave Gesture outline">
            <a:extLst>
              <a:ext uri="{FF2B5EF4-FFF2-40B4-BE49-F238E27FC236}">
                <a16:creationId xmlns:a16="http://schemas.microsoft.com/office/drawing/2014/main" id="{ADB68D86-6AA0-0392-ADA0-2968CD378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304800"/>
            <a:ext cx="8377646" cy="72956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276812" y="3280955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Wave</a:t>
            </a:r>
          </a:p>
        </p:txBody>
      </p:sp>
    </p:spTree>
    <p:extLst>
      <p:ext uri="{BB962C8B-B14F-4D97-AF65-F5344CB8AC3E}">
        <p14:creationId xmlns:p14="http://schemas.microsoft.com/office/powerpoint/2010/main" val="4012278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Martial Arts outline">
            <a:extLst>
              <a:ext uri="{FF2B5EF4-FFF2-40B4-BE49-F238E27FC236}">
                <a16:creationId xmlns:a16="http://schemas.microsoft.com/office/drawing/2014/main" id="{5B09CC94-F74E-272F-85D6-2E3BDEA75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006" y="0"/>
            <a:ext cx="6858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3663816" y="3337758"/>
            <a:ext cx="5229976" cy="1707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Kick</a:t>
            </a:r>
          </a:p>
        </p:txBody>
      </p:sp>
    </p:spTree>
    <p:extLst>
      <p:ext uri="{BB962C8B-B14F-4D97-AF65-F5344CB8AC3E}">
        <p14:creationId xmlns:p14="http://schemas.microsoft.com/office/powerpoint/2010/main" val="1761348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2912546" y="3488641"/>
            <a:ext cx="5787309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Dance Freestyle</a:t>
            </a:r>
          </a:p>
        </p:txBody>
      </p:sp>
      <p:pic>
        <p:nvPicPr>
          <p:cNvPr id="3" name="Graphic 2" descr="Dancing outline">
            <a:extLst>
              <a:ext uri="{FF2B5EF4-FFF2-40B4-BE49-F238E27FC236}">
                <a16:creationId xmlns:a16="http://schemas.microsoft.com/office/drawing/2014/main" id="{A24B7B59-5169-E4C1-052C-4133491E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30926" y="78377"/>
            <a:ext cx="5826035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4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Sign language outline">
            <a:extLst>
              <a:ext uri="{FF2B5EF4-FFF2-40B4-BE49-F238E27FC236}">
                <a16:creationId xmlns:a16="http://schemas.microsoft.com/office/drawing/2014/main" id="{716D07F2-5F8B-6365-9D5A-26CCAB173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89" y="-509932"/>
            <a:ext cx="8734696" cy="7877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014069" y="4372173"/>
            <a:ext cx="5229976" cy="1508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5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Congenial" panose="02000503040000020004" pitchFamily="2" charset="0"/>
              </a:rPr>
              <a:t>Brush</a:t>
            </a:r>
          </a:p>
        </p:txBody>
      </p:sp>
    </p:spTree>
    <p:extLst>
      <p:ext uri="{BB962C8B-B14F-4D97-AF65-F5344CB8AC3E}">
        <p14:creationId xmlns:p14="http://schemas.microsoft.com/office/powerpoint/2010/main" val="331004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Clapping hands outline">
            <a:extLst>
              <a:ext uri="{FF2B5EF4-FFF2-40B4-BE49-F238E27FC236}">
                <a16:creationId xmlns:a16="http://schemas.microsoft.com/office/drawing/2014/main" id="{A9CC80E7-5FE1-2DA7-9AF3-D67EA8CF1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607" t="5643" r="14286" b="2688"/>
          <a:stretch/>
        </p:blipFill>
        <p:spPr>
          <a:xfrm>
            <a:off x="335280" y="64598"/>
            <a:ext cx="8473440" cy="672880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1588835" y="3942806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ongenial" panose="02000503040000020004" pitchFamily="2" charset="0"/>
              </a:rPr>
              <a:t>Clap</a:t>
            </a:r>
          </a:p>
        </p:txBody>
      </p:sp>
    </p:spTree>
    <p:extLst>
      <p:ext uri="{BB962C8B-B14F-4D97-AF65-F5344CB8AC3E}">
        <p14:creationId xmlns:p14="http://schemas.microsoft.com/office/powerpoint/2010/main" val="96520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D599-A4C7-ECDD-91E9-926D4736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Grapevine</a:t>
            </a:r>
          </a:p>
        </p:txBody>
      </p:sp>
      <p:pic>
        <p:nvPicPr>
          <p:cNvPr id="5" name="Content Placeholder 4" descr="Shuffle with solid fill">
            <a:extLst>
              <a:ext uri="{FF2B5EF4-FFF2-40B4-BE49-F238E27FC236}">
                <a16:creationId xmlns:a16="http://schemas.microsoft.com/office/drawing/2014/main" id="{7D432ECF-24FA-FBE0-EA6F-34FCD858E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705625" y="1798080"/>
            <a:ext cx="5732749" cy="5053001"/>
          </a:xfrm>
        </p:spPr>
      </p:pic>
    </p:spTree>
    <p:extLst>
      <p:ext uri="{BB962C8B-B14F-4D97-AF65-F5344CB8AC3E}">
        <p14:creationId xmlns:p14="http://schemas.microsoft.com/office/powerpoint/2010/main" val="371103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391EF88-40FC-C4AB-BE2F-69BECDE09688}"/>
              </a:ext>
            </a:extLst>
          </p:cNvPr>
          <p:cNvSpPr txBox="1"/>
          <p:nvPr/>
        </p:nvSpPr>
        <p:spPr>
          <a:xfrm>
            <a:off x="326572" y="461554"/>
            <a:ext cx="8225245" cy="6297275"/>
          </a:xfrm>
          <a:prstGeom prst="leftArrow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90160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 rot="20602909">
            <a:off x="602914" y="2767151"/>
            <a:ext cx="5229976" cy="15087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5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Point</a:t>
            </a:r>
          </a:p>
        </p:txBody>
      </p:sp>
      <p:pic>
        <p:nvPicPr>
          <p:cNvPr id="9" name="Graphic 8" descr="Right pointing backhand index outline">
            <a:extLst>
              <a:ext uri="{FF2B5EF4-FFF2-40B4-BE49-F238E27FC236}">
                <a16:creationId xmlns:a16="http://schemas.microsoft.com/office/drawing/2014/main" id="{9759F8F7-2293-E3D1-2778-E11D69BEA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389" y="-973183"/>
            <a:ext cx="8804366" cy="88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Hand outline">
            <a:extLst>
              <a:ext uri="{FF2B5EF4-FFF2-40B4-BE49-F238E27FC236}">
                <a16:creationId xmlns:a16="http://schemas.microsoft.com/office/drawing/2014/main" id="{53553FBB-EE76-D98F-8230-23D3C7BC3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215383"/>
            <a:ext cx="9144000" cy="707338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530F3-6655-B5CF-6F5E-5765005B4562}"/>
              </a:ext>
            </a:extLst>
          </p:cNvPr>
          <p:cNvSpPr txBox="1">
            <a:spLocks/>
          </p:cNvSpPr>
          <p:nvPr/>
        </p:nvSpPr>
        <p:spPr>
          <a:xfrm>
            <a:off x="2329066" y="3855722"/>
            <a:ext cx="5229976" cy="15087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ln>
                  <a:solidFill>
                    <a:sysClr val="windowText" lastClr="000000"/>
                  </a:solidFill>
                </a:ln>
                <a:latin typeface="Congenial" panose="02000503040000020004" pitchFamily="2" charset="0"/>
              </a:rPr>
              <a:t>Pat</a:t>
            </a:r>
          </a:p>
        </p:txBody>
      </p:sp>
    </p:spTree>
    <p:extLst>
      <p:ext uri="{BB962C8B-B14F-4D97-AF65-F5344CB8AC3E}">
        <p14:creationId xmlns:p14="http://schemas.microsoft.com/office/powerpoint/2010/main" val="106388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7918430-E472-CA83-E46E-51A22F48947E}"/>
              </a:ext>
            </a:extLst>
          </p:cNvPr>
          <p:cNvSpPr txBox="1"/>
          <p:nvPr/>
        </p:nvSpPr>
        <p:spPr>
          <a:xfrm>
            <a:off x="309153" y="171990"/>
            <a:ext cx="8660675" cy="6297275"/>
          </a:xfrm>
          <a:prstGeom prst="rightArrow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0" b="1" dirty="0">
                <a:latin typeface="Congenial" panose="02000503040000020004" pitchFamily="2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87791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2A181C-D66F-D10A-7D20-72A44670773C}"/>
              </a:ext>
            </a:extLst>
          </p:cNvPr>
          <p:cNvSpPr txBox="1"/>
          <p:nvPr/>
        </p:nvSpPr>
        <p:spPr>
          <a:xfrm>
            <a:off x="326572" y="461554"/>
            <a:ext cx="8225245" cy="601581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r>
              <a:rPr lang="en-US" sz="20000" b="1" dirty="0">
                <a:latin typeface="Congenial" panose="02000503040000020004" pitchFamily="2" charset="0"/>
              </a:rPr>
              <a:t>Spin</a:t>
            </a:r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  <a:p>
            <a:pPr algn="ctr"/>
            <a:endParaRPr lang="en-US" sz="1200" b="1" dirty="0"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8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</TotalTime>
  <Words>24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Congenial</vt:lpstr>
      <vt:lpstr>Office Theme</vt:lpstr>
      <vt:lpstr>Dance  Move Signs</vt:lpstr>
      <vt:lpstr>PowerPoint Presentation</vt:lpstr>
      <vt:lpstr>PowerPoint Presentation</vt:lpstr>
      <vt:lpstr>Grapevine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 the Code Faith, p. 96</dc:title>
  <dc:creator>Anonymous reviewer</dc:creator>
  <cp:lastModifiedBy>Anonymous reviewer</cp:lastModifiedBy>
  <cp:revision>11</cp:revision>
  <dcterms:created xsi:type="dcterms:W3CDTF">2023-07-02T13:13:25Z</dcterms:created>
  <dcterms:modified xsi:type="dcterms:W3CDTF">2023-07-03T02:54:41Z</dcterms:modified>
</cp:coreProperties>
</file>