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7" r:id="rId2"/>
    <p:sldId id="257" r:id="rId3"/>
    <p:sldId id="279" r:id="rId4"/>
    <p:sldId id="276" r:id="rId5"/>
    <p:sldId id="295" r:id="rId6"/>
    <p:sldId id="270" r:id="rId7"/>
    <p:sldId id="278" r:id="rId8"/>
    <p:sldId id="272" r:id="rId9"/>
    <p:sldId id="273" r:id="rId10"/>
    <p:sldId id="275" r:id="rId11"/>
    <p:sldId id="286" r:id="rId12"/>
    <p:sldId id="287" r:id="rId13"/>
    <p:sldId id="284" r:id="rId14"/>
    <p:sldId id="291" r:id="rId15"/>
    <p:sldId id="281" r:id="rId16"/>
    <p:sldId id="285" r:id="rId17"/>
    <p:sldId id="293" r:id="rId18"/>
    <p:sldId id="292" r:id="rId19"/>
    <p:sldId id="269" r:id="rId20"/>
    <p:sldId id="280" r:id="rId21"/>
    <p:sldId id="289" r:id="rId22"/>
    <p:sldId id="294" r:id="rId23"/>
    <p:sldId id="290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555730-9A14-4BBF-8F03-D83CA75D69E6}">
          <p14:sldIdLst>
            <p14:sldId id="277"/>
            <p14:sldId id="257"/>
            <p14:sldId id="279"/>
            <p14:sldId id="276"/>
            <p14:sldId id="295"/>
            <p14:sldId id="270"/>
            <p14:sldId id="278"/>
            <p14:sldId id="272"/>
            <p14:sldId id="273"/>
            <p14:sldId id="275"/>
          </p14:sldIdLst>
        </p14:section>
        <p14:section name="Alternate images" id="{0FDC979A-1108-421C-8B6D-9A5FDB0EF41A}">
          <p14:sldIdLst>
            <p14:sldId id="286"/>
            <p14:sldId id="287"/>
            <p14:sldId id="284"/>
            <p14:sldId id="291"/>
            <p14:sldId id="281"/>
            <p14:sldId id="285"/>
            <p14:sldId id="293"/>
            <p14:sldId id="292"/>
            <p14:sldId id="269"/>
            <p14:sldId id="280"/>
            <p14:sldId id="289"/>
            <p14:sldId id="294"/>
            <p14:sldId id="290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BE5D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62" autoAdjust="0"/>
  </p:normalViewPr>
  <p:slideViewPr>
    <p:cSldViewPr snapToGrid="0">
      <p:cViewPr varScale="1">
        <p:scale>
          <a:sx n="96" d="100"/>
          <a:sy n="96" d="100"/>
        </p:scale>
        <p:origin x="19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6A108-5BC3-403E-8665-B393D8C836F1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10F01-3174-4A75-B1C8-F57BE879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Tithing: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person puts tithing in a tithing envelope.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https://www.churchofjesuschrist.org/media/image/tithes-offerings-illustration-fdfbb38?lang=eng&amp;collectionId=408040e2e846420e8df818f3169c9543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08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Faith in Jesus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a boy looking at a portrait of Jesus.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https://www.churchofjesuschrist.org/media/image/boy-portrait-jesus-8a8dead?lang=eng&amp;collectionId=28d3f141a27f495281ed04d6ae40d8b4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8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Eternal life: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Christ with two children, from the nursery manual Behold Your Little Ones (2008), page 15.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https://www.churchofjesuschrist.org/media/image/jesus-with-children-whittaker-71b0a64?lang=eng&amp;collectionId=cfba124a283645fda1da4f9361fe4afc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0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Temple sealing: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a family standing in front of a temple.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https://www.churchofjesuschrist.org/media/image/family-temple-b4bc12b?lang=eng&amp;collectionId=d032668ad7d9496daef639526bd0a37d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8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Children gazing at the temple: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image of children gazing at a beautiful LDS temple.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https://www.churchofjesuschrist.org/media/image/line-art-children-temple-b2f7d77?lang=eng&amp;collectionId=c7c087efe31d4825809e8599cf30c117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11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Posters of prophets: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boy tapes a poster of Joseph Smith to his bedroom wall next to a poster of Jesus Christ.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https://www.churchofjesuschrist.org/media/image/boy-hanging-posters-02e6f28?lang=eng&amp;collectionId=6819ec5df2c64c63bf29fdbba3c60125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31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Sister missionaries: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two sister missionaries talking to a young girl.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https://www.churchofjesuschrist.org/media/image/lds-missionaries-sisters-20a3d36?lang=eng&amp;collectionId=28d3f141a27f495281ed04d6ae40d8b4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4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Children with the Friend: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image of children holding a Friend magazine while walking a dog.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https://www.churchofjesuschrist.org/media/image/boy-girl-magazine-de4817c?lang=eng&amp;collectionId=c7c087efe31d4825809e8599cf30c117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05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Gardening: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family does service for an elderly woman by working in her garden.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https://www.churchofjesuschrist.org/media/image/garden-family-service-wheelchair-man-7353398?lang=eng&amp;collectionId=6819ec5df2c64c63bf29fdbba3c60125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0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Helping one another: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Two children helping another child who has dropped her belongings.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https://www.churchofjesuschrist.org/media/image/children-helping-playing-3d63704?lang=eng&amp;collectionId=6819ec5df2c64c63bf29fdbba3c60125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1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Samuel the Lamanite: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Samuel the Lamanite from the nursery manual Behold Your Little Ones (2008), page 103.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https://www.churchofjesuschrist.org/media/image/nursery-manual-illustration-2229998?lang=eng&amp;collectionId=cfba124a283645fda1da4f9361fe4afc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4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Obedience:  Choose the right: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the CTR symbol.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https://www.churchofjesuschrist.org/media/image/ctr-logo-62da351?lang=eng&amp;collectionId=28d3f141a27f495281ed04d6ae40d8b4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57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Boy giving flowers to an older woman: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a boy giving a rose to an older woman.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https://www.churchofjesuschrist.org/media/image/boy-rose-gift-bac8bf9?lang=eng&amp;collectionId=c7c087efe31d4825809e8599cf30c117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Tying a tie: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boy stands in front of his mirror and practices tying a tie.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https://www.churchofjesuschrist.org/media/image/boy-mirror-tying-tie-9ed09b1?lang=eng&amp;collectionId=6819ec5df2c64c63bf29fdbba3c60125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0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Boy giving flowers to an older woman: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a boy giving a rose to an older woman.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https://www.churchofjesuschrist.org/media/image/boy-rose-gift-bac8bf9?lang=eng&amp;collectionId=c7c087efe31d4825809e8599cf30c117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80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Service: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little girl helps an elderly woman carry her groceries out of the store.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https://www.churchofjesuschrist.org/media/image/girl-elderly-woman-groceries-helping-4208cbc?lang=eng&amp;collectionId=6819ec5df2c64c63bf29fdbba3c60125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Faith in Jesus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a boy looking at a portrait of Jesus.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https://www.churchofjesuschrist.org/media/image/boy-portrait-jesus-8a8dead?lang=eng&amp;collectionId=28d3f141a27f495281ed04d6ae40d8b4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4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Sharing the Book of Mormon: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girl gives an elderly woman a copy of the Book of Mormon.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https://www.churchofjesuschrist.org/media/image/girl-man-coloring-page-stott-5831133?lang=eng&amp;collectionId=6819ec5df2c64c63bf29fdbba3c60125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Service: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little girl helps an elderly woman carry her groceries out of the store.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https://www.churchofjesuschrist.org/media/image/girl-elderly-woman-groceries-helping-4208cbc?lang=eng&amp;collectionId=6819ec5df2c64c63bf29fdbba3c60125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69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The second coming of Jesus: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While He lived on earth, Jesus promised His disciples that He would come again. Color the image of Jesus’s Second Coming. Location in the Scriptures: Joseph Smith—Matthew 1. Search the Scriptures: How should we prepare to be saved at Jesus's Second Coming?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https://www.churchofjesuschrist.org/media/image/pearl-great-price-coloring-book-d073ec4?lang=eng&amp;collectionId=7aaa7e150fda4072889c75f4d2933b91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Obedience:  Choose the right: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the CTR symbol.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https://www.churchofjesuschrist.org/media/image/ctr-logo-62da351?lang=eng&amp;collectionId=28d3f141a27f495281ed04d6ae40d8b4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44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Faith in Jesus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a boy looking at a portrait of Jesus.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https://www.churchofjesuschrist.org/media/image/boy-portrait-jesus-8a8dead?lang=eng&amp;collectionId=28d3f141a27f495281ed04d6ae40d8b4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0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Faith in Jesus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An illustration of a boy looking at a portrait of Jesus.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https://www.churchofjesuschrist.org/media/image/boy-portrait-jesus-8a8dead?lang=eng&amp;collectionId=28d3f141a27f495281ed04d6ae40d8b4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9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4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9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3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urchofjesuschrist.org/media/image/line-art-children-temple-b2f7d77?lang=eng&amp;collectionId=c7c087efe31d4825809e8599cf30c117" TargetMode="External"/><Relationship Id="rId13" Type="http://schemas.openxmlformats.org/officeDocument/2006/relationships/hyperlink" Target="https://www.churchofjesuschrist.org/media/image/boy-hanging-posters-02e6f28?lang=eng&amp;collectionId=6819ec5df2c64c63bf29fdbba3c60125" TargetMode="External"/><Relationship Id="rId3" Type="http://schemas.openxmlformats.org/officeDocument/2006/relationships/hyperlink" Target="https://www.churchofjesuschrist.org/media/image/ctr-logo-62da351?lang=eng&amp;collectionId=28d3f141a27f495281ed04d6ae40d8b4" TargetMode="External"/><Relationship Id="rId7" Type="http://schemas.openxmlformats.org/officeDocument/2006/relationships/hyperlink" Target="https://www.churchofjesuschrist.org/media/image/boy-rose-gift-bac8bf9?lang=eng&amp;collectionId=c7c087efe31d4825809e8599cf30c117" TargetMode="External"/><Relationship Id="rId12" Type="http://schemas.openxmlformats.org/officeDocument/2006/relationships/hyperlink" Target="https://www.churchofjesuschrist.org/media/image/children-helping-playing-3d63704?lang=eng&amp;collectionId=6819ec5df2c64c63bf29fdbba3c60125" TargetMode="External"/><Relationship Id="rId17" Type="http://schemas.openxmlformats.org/officeDocument/2006/relationships/hyperlink" Target="https://www.churchofjesuschrist.org/media/image/boy-mirror-tying-tie-9ed09b1?lang=eng&amp;collectionId=6819ec5df2c64c63bf29fdbba3c60125" TargetMode="External"/><Relationship Id="rId2" Type="http://schemas.openxmlformats.org/officeDocument/2006/relationships/hyperlink" Target="https://www.churchofjesuschrist.org/media/image/boy-portrait-jesus-8a8dead?lang=eng&amp;collectionId=28d3f141a27f495281ed04d6ae40d8b4" TargetMode="External"/><Relationship Id="rId16" Type="http://schemas.openxmlformats.org/officeDocument/2006/relationships/hyperlink" Target="https://www.churchofjesuschrist.org/media/image/family-temple-b4bc12b?lang=eng&amp;collectionId=d032668ad7d9496daef639526bd0a37d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hurchofjesuschrist.org/media/image/pearl-great-price-coloring-book-d073ec4?lang=eng&amp;collectionId=7aaa7e150fda4072889c75f4d2933b91" TargetMode="External"/><Relationship Id="rId11" Type="http://schemas.openxmlformats.org/officeDocument/2006/relationships/hyperlink" Target="https://www.churchofjesuschrist.org/media/image/garden-family-service-wheelchair-man-7353398?lang=eng&amp;collectionId=6819ec5df2c64c63bf29fdbba3c60125" TargetMode="External"/><Relationship Id="rId5" Type="http://schemas.openxmlformats.org/officeDocument/2006/relationships/hyperlink" Target="https://www.churchofjesuschrist.org/media/image/girl-man-coloring-page-stott-5831133?lang=eng&amp;collectionId=6819ec5df2c64c63bf29fdbba3c60125" TargetMode="External"/><Relationship Id="rId15" Type="http://schemas.openxmlformats.org/officeDocument/2006/relationships/hyperlink" Target="https://www.churchofjesuschrist.org/media/image/lds-missionaries-sisters-20a3d36?lang=eng&amp;collectionId=28d3f141a27f495281ed04d6ae40d8b4" TargetMode="External"/><Relationship Id="rId10" Type="http://schemas.openxmlformats.org/officeDocument/2006/relationships/hyperlink" Target="https://www.churchofjesuschrist.org/media/image/jesus-with-children-whittaker-71b0a64?lang=eng&amp;collectionId=cfba124a283645fda1da4f9361fe4afc" TargetMode="External"/><Relationship Id="rId4" Type="http://schemas.openxmlformats.org/officeDocument/2006/relationships/hyperlink" Target="https://www.churchofjesuschrist.org/media/image/girl-elderly-woman-groceries-helping-4208cbc?lang=eng&amp;collectionId=6819ec5df2c64c63bf29fdbba3c60125" TargetMode="External"/><Relationship Id="rId9" Type="http://schemas.openxmlformats.org/officeDocument/2006/relationships/hyperlink" Target="https://www.churchofjesuschrist.org/media/image/boy-girl-magazine-de4817c?lang=eng&amp;collectionId=c7c087efe31d4825809e8599cf30c117" TargetMode="External"/><Relationship Id="rId14" Type="http://schemas.openxmlformats.org/officeDocument/2006/relationships/hyperlink" Target="https://www.churchofjesuschrist.org/media/image/nursery-manual-illustration-2229998?lang=eng&amp;collectionId=cfba124a283645fda1da4f9361fe4af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 illustration of the CTR symbol.">
            <a:extLst>
              <a:ext uri="{FF2B5EF4-FFF2-40B4-BE49-F238E27FC236}">
                <a16:creationId xmlns:a16="http://schemas.microsoft.com/office/drawing/2014/main" id="{7ED97C1E-D460-D477-5EBA-02538530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26" y="357444"/>
            <a:ext cx="4746691" cy="61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DE6045-DBDE-D5BA-9E8D-9AE6E17D0034}"/>
              </a:ext>
            </a:extLst>
          </p:cNvPr>
          <p:cNvSpPr txBox="1">
            <a:spLocks/>
          </p:cNvSpPr>
          <p:nvPr/>
        </p:nvSpPr>
        <p:spPr>
          <a:xfrm>
            <a:off x="2478665" y="79513"/>
            <a:ext cx="3868615" cy="6698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latin typeface="Candara" panose="020E0502030303020204" pitchFamily="34" charset="0"/>
              </a:rPr>
              <a:t>Dare to Do Right</a:t>
            </a:r>
            <a:br>
              <a:rPr lang="en-US" b="1" i="1" dirty="0">
                <a:latin typeface="Candara" panose="020E0502030303020204" pitchFamily="34" charset="0"/>
              </a:rPr>
            </a:br>
            <a:r>
              <a:rPr lang="en-US" sz="2400" b="1" i="1" dirty="0">
                <a:latin typeface="Candara" panose="020E0502030303020204" pitchFamily="34" charset="0"/>
              </a:rPr>
              <a:t>Children’s Songbook, p. 158</a:t>
            </a: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br>
              <a:rPr lang="en-US" sz="2400" b="1" i="1" dirty="0">
                <a:latin typeface="Candara" panose="020E0502030303020204" pitchFamily="34" charset="0"/>
              </a:rPr>
            </a:br>
            <a:br>
              <a:rPr lang="en-US" sz="2400" b="1" i="1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Words:  George L. Taylor   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Music:  William B. Bradbury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Flipchart:  Cherice Montgomery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87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n illustration of a boy looking at a portrait of Jesus.">
            <a:extLst>
              <a:ext uri="{FF2B5EF4-FFF2-40B4-BE49-F238E27FC236}">
                <a16:creationId xmlns:a16="http://schemas.microsoft.com/office/drawing/2014/main" id="{CE92B8A5-D3E3-DAFD-6BDA-CBE548A32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20144" r="17181" b="14348"/>
          <a:stretch/>
        </p:blipFill>
        <p:spPr bwMode="auto">
          <a:xfrm>
            <a:off x="19328" y="884583"/>
            <a:ext cx="5764473" cy="59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00" y="0"/>
            <a:ext cx="3797300" cy="6858000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to be true.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8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n illustration of Christ with two children, from the nursery manual Behold Your Little Ones (2008), page 15.">
            <a:extLst>
              <a:ext uri="{FF2B5EF4-FFF2-40B4-BE49-F238E27FC236}">
                <a16:creationId xmlns:a16="http://schemas.microsoft.com/office/drawing/2014/main" id="{CB6E1B6C-1674-84B6-76FE-1438131DC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0"/>
            <a:ext cx="5300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97300" cy="5973417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to be true,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8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 illustration of a family standing in front of a temple.">
            <a:extLst>
              <a:ext uri="{FF2B5EF4-FFF2-40B4-BE49-F238E27FC236}">
                <a16:creationId xmlns:a16="http://schemas.microsoft.com/office/drawing/2014/main" id="{0ACD61F4-9DFE-785A-2B58-A8190611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0"/>
            <a:ext cx="5013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4810539" cy="6768548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</a:t>
            </a:r>
            <a:br>
              <a:rPr lang="en-US" sz="10000" b="1" dirty="0">
                <a:latin typeface="Candara" panose="020E0502030303020204" pitchFamily="34" charset="0"/>
              </a:rPr>
            </a:br>
            <a:r>
              <a:rPr lang="en-US" sz="10000" b="1" dirty="0">
                <a:latin typeface="Candara" panose="020E0502030303020204" pitchFamily="34" charset="0"/>
              </a:rPr>
              <a:t>to be true,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4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n image of children gazing at a beautiful LDS temple.">
            <a:extLst>
              <a:ext uri="{FF2B5EF4-FFF2-40B4-BE49-F238E27FC236}">
                <a16:creationId xmlns:a16="http://schemas.microsoft.com/office/drawing/2014/main" id="{16995137-D07B-3DFC-546B-765309797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96" y="0"/>
            <a:ext cx="4293704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4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 boy tapes a poster of Joseph Smith to his bedroom wall next to a poster of Jesus Christ.">
            <a:extLst>
              <a:ext uri="{FF2B5EF4-FFF2-40B4-BE49-F238E27FC236}">
                <a16:creationId xmlns:a16="http://schemas.microsoft.com/office/drawing/2014/main" id="{0CCE8D10-21D9-8B3A-0451-C7E07C69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96" y="0"/>
            <a:ext cx="4293704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88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 illustration of two sister missionaries talking to a young girl.">
            <a:extLst>
              <a:ext uri="{FF2B5EF4-FFF2-40B4-BE49-F238E27FC236}">
                <a16:creationId xmlns:a16="http://schemas.microsoft.com/office/drawing/2014/main" id="{5CFA929F-0810-2F1F-865A-E3A35F1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48" y="0"/>
            <a:ext cx="5929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8" y="0"/>
            <a:ext cx="4422912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n image of children holding a Friend magazine while walking a dog.">
            <a:extLst>
              <a:ext uri="{FF2B5EF4-FFF2-40B4-BE49-F238E27FC236}">
                <a16:creationId xmlns:a16="http://schemas.microsoft.com/office/drawing/2014/main" id="{F2EACF31-D4DE-ABED-ED61-DA7392F1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96" y="0"/>
            <a:ext cx="4293704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3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 family does service for an elderly woman by working in her garden.">
            <a:extLst>
              <a:ext uri="{FF2B5EF4-FFF2-40B4-BE49-F238E27FC236}">
                <a16:creationId xmlns:a16="http://schemas.microsoft.com/office/drawing/2014/main" id="{7F4B4DAA-AD85-E9B5-DB28-7C057E9F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6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96" y="0"/>
            <a:ext cx="4293704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16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wo children helping another child who has dropped her belongings.">
            <a:extLst>
              <a:ext uri="{FF2B5EF4-FFF2-40B4-BE49-F238E27FC236}">
                <a16:creationId xmlns:a16="http://schemas.microsoft.com/office/drawing/2014/main" id="{BF69E11A-BE41-F068-8625-9766E049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96" y="0"/>
            <a:ext cx="4293704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39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illustration of Samuel the Lamanite from the nursery manual Behold Your Little Ones (2008), page 103.">
            <a:extLst>
              <a:ext uri="{FF2B5EF4-FFF2-40B4-BE49-F238E27FC236}">
                <a16:creationId xmlns:a16="http://schemas.microsoft.com/office/drawing/2014/main" id="{1797033D-6ABE-E6AC-9F38-2889F30D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39756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875087" cy="6778488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Do it so bravely,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so kindly, so well,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 illustration of the CTR symbol.">
            <a:extLst>
              <a:ext uri="{FF2B5EF4-FFF2-40B4-BE49-F238E27FC236}">
                <a16:creationId xmlns:a16="http://schemas.microsoft.com/office/drawing/2014/main" id="{DC07504E-BB97-D3E3-3C71-F7750C3B1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643" y="0"/>
            <a:ext cx="3697356" cy="6979598"/>
          </a:xfrm>
        </p:spPr>
        <p:txBody>
          <a:bodyPr>
            <a:noAutofit/>
          </a:bodyPr>
          <a:lstStyle/>
          <a:p>
            <a:pPr algn="ctr"/>
            <a:r>
              <a:rPr lang="en-US" sz="9000" b="1" dirty="0">
                <a:latin typeface="Candara" panose="020E0502030303020204" pitchFamily="34" charset="0"/>
              </a:rPr>
              <a:t>Dare to do right!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62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 illustration of a boy giving a rose to an older woman.">
            <a:extLst>
              <a:ext uri="{FF2B5EF4-FFF2-40B4-BE49-F238E27FC236}">
                <a16:creationId xmlns:a16="http://schemas.microsoft.com/office/drawing/2014/main" id="{E21A611B-CDA8-7C8A-200D-61615B2D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0"/>
            <a:ext cx="5761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875087" cy="6778488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Do it so bravely,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so kindly, so well,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47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boy stands in front of his mirror and practices tying a tie.">
            <a:extLst>
              <a:ext uri="{FF2B5EF4-FFF2-40B4-BE49-F238E27FC236}">
                <a16:creationId xmlns:a16="http://schemas.microsoft.com/office/drawing/2014/main" id="{47B7F08D-59EA-2541-0364-5F64CBA6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875087" cy="6778488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Do it so bravely,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1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 illustration of a boy giving a rose to an older woman.">
            <a:extLst>
              <a:ext uri="{FF2B5EF4-FFF2-40B4-BE49-F238E27FC236}">
                <a16:creationId xmlns:a16="http://schemas.microsoft.com/office/drawing/2014/main" id="{E21A611B-CDA8-7C8A-200D-61615B2D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0"/>
            <a:ext cx="5761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875087" cy="6778488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so kindly,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94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little girl helps an elderly woman carry her groceries out of the store.">
            <a:extLst>
              <a:ext uri="{FF2B5EF4-FFF2-40B4-BE49-F238E27FC236}">
                <a16:creationId xmlns:a16="http://schemas.microsoft.com/office/drawing/2014/main" id="{7AF11451-554C-6FDF-E3EE-8A838CBA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875087" cy="6778488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so well,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80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6A1BBC-E05C-560F-241D-49D696953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49" y="154055"/>
            <a:ext cx="8875642" cy="657473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b="1" dirty="0">
                <a:latin typeface="Candara" panose="020E0502030303020204" pitchFamily="34" charset="0"/>
              </a:rPr>
              <a:t>Image Credits: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Faith in Jesus Christ: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illustration of a boy looking at a portrait of Jesus.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2"/>
              </a:rPr>
              <a:t>https://www.churchofjesuschrist.org/media/image/boy-portrait-jesus-8a8dead?lang=eng&amp;collectionId=28d3f141a27f495281ed04d6ae40d8b4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Obedience:  Choose the right: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illustration of the CTR symbol.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3"/>
              </a:rPr>
              <a:t>https://www.churchofjesuschrist.org/media/image/ctr-logo-62da351?lang=eng&amp;collectionId=28d3f141a27f495281ed04d6ae40d8b4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Service: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 little girl helps an elderly woman carry her groceries out of the store.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4"/>
              </a:rPr>
              <a:t>https://www.churchofjesuschrist.org/media/image/girl-elderly-woman-groceries-helping-4208cbc?lang=eng&amp;collectionId=6819ec5df2c64c63bf29fdbba3c60125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Sharing the Book of Mormon: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 girl gives an elderly woman a copy of the Book of Mormon.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5"/>
              </a:rPr>
              <a:t>https://www.churchofjesuschrist.org/media/image/girl-man-coloring-page-stott-5831133?lang=eng&amp;collectionId=6819ec5df2c64c63bf29fdbba3c60125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The second coming of Jesus: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While He lived on earth, Jesus promised His disciples that He would come again. Color the image of Jesus’s Second Coming. Location in the Scriptures: Joseph Smith—Matthew 1. Search the Scriptures: How should we prepare to be saved at Jesus's Second Coming?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6"/>
              </a:rPr>
              <a:t>https://www.churchofjesuschrist.org/media/image/pearl-great-price-coloring-book-d073ec4?lang=eng&amp;collectionId=7aaa7e150fda4072889c75f4d2933b91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b="1" dirty="0"/>
              <a:t>Alternate image credits: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Boy giving flowers to an older woman: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illustration of a boy giving a rose to an older woman.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7"/>
              </a:rPr>
              <a:t>https://www.churchofjesuschrist.org/media/image/boy-rose-gift-bac8bf9?lang=eng&amp;collectionId=c7c087efe31d4825809e8599cf30c117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Children gazing at the temple: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image of children gazing at a beautiful LDS temple.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8"/>
              </a:rPr>
              <a:t>https://www.churchofjesuschrist.org/media/image/line-art-children-temple-b2f7d77?lang=eng&amp;collectionId=c7c087efe31d4825809e8599cf30c117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Children with the Friend: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image of children holding a Friend magazine while walking a dog.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9"/>
              </a:rPr>
              <a:t>https://www.churchofjesuschrist.org/media/image/boy-girl-magazine-de4817c?lang=eng&amp;collectionId=c7c087efe31d4825809e8599cf30c117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Eternal life: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illustration of Christ with two children, from the nursery manual Behold Your Little Ones (2008), page 15.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0"/>
              </a:rPr>
              <a:t>https://www.churchofjesuschrist.org/media/image/jesus-with-children-whittaker-71b0a64?lang=eng&amp;collectionId=cfba124a283645fda1da4f9361fe4afc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Gardening: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 family does service for an elderly woman by working in her garden.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1"/>
              </a:rPr>
              <a:t>https://www.churchofjesuschrist.org/media/image/garden-family-service-wheelchair-man-7353398?lang=eng&amp;collectionId=6819ec5df2c64c63bf29fdbba3c60125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Helping one another: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Two children helping another child who has dropped her belongings.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2"/>
              </a:rPr>
              <a:t>https://www.churchofjesuschrist.org/media/image/children-helping-playing-3d63704?lang=eng&amp;collectionId=6819ec5df2c64c63bf29fdbba3c60125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Posters of prophets: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 boy tapes a poster of Joseph Smith to his bedroom wall next to a poster of Jesus Christ.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3"/>
              </a:rPr>
              <a:t>https://www.churchofjesuschrist.org/media/image/boy-hanging-posters-02e6f28?lang=eng&amp;collectionId=6819ec5df2c64c63bf29fdbba3c60125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Samuel the Lamanite: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illustration of Samuel the Lamanite from the nursery manual Behold Your Little Ones (2008), page 103.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4"/>
              </a:rPr>
              <a:t>https://www.churchofjesuschrist.org/media/image/nursery-manual-illustration-2229998?lang=eng&amp;collectionId=cfba124a283645fda1da4f9361fe4afc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Sister missionaries: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illustration of two sister missionaries talking to a young girl.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5"/>
              </a:rPr>
              <a:t>https://www.churchofjesuschrist.org/media/image/lds-missionaries-sisters-20a3d36?lang=eng&amp;collectionId=28d3f141a27f495281ed04d6ae40d8b4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Temple sealing: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An illustration of a family standing in front of a temple.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6"/>
              </a:rPr>
              <a:t>https://www.churchofjesuschrist.org/media/image/family-temple-b4bc12b?lang=eng&amp;collectionId=d032668ad7d9496daef639526bd0a37d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800" dirty="0"/>
              <a:t>The Church of Jesus Christ of Latter-Day Saints.  (</a:t>
            </a:r>
            <a:r>
              <a:rPr lang="en-US" sz="800" dirty="0" err="1"/>
              <a:t>n.d</a:t>
            </a:r>
            <a:r>
              <a:rPr lang="en-US" sz="800" dirty="0"/>
              <a:t>).  Tying a tie:  </a:t>
            </a:r>
            <a:r>
              <a:rPr lang="en-US" sz="800" b="0" i="0" dirty="0">
                <a:solidFill>
                  <a:srgbClr val="212225"/>
                </a:solidFill>
                <a:effectLst/>
                <a:latin typeface="Ensign:Sans"/>
              </a:rPr>
              <a:t>A boy stands in front of his mirror and practices tying a tie.</a:t>
            </a:r>
            <a:r>
              <a:rPr lang="en-US" sz="800" dirty="0"/>
              <a:t> </a:t>
            </a:r>
            <a:r>
              <a:rPr lang="en-US" sz="800" i="1" dirty="0"/>
              <a:t>The Church of Jesus Christ of Latter-Day Saints Media Library.  </a:t>
            </a:r>
            <a:r>
              <a:rPr lang="en-US" sz="800" i="0" dirty="0"/>
              <a:t>Retrieved Jun. 23, 2023 from </a:t>
            </a:r>
            <a:r>
              <a:rPr lang="en-US" sz="800" dirty="0">
                <a:hlinkClick r:id="rId17"/>
              </a:rPr>
              <a:t>https://www.churchofjesuschrist.org/media/image/boy-mirror-tying-tie-9ed09b1?lang=eng&amp;collectionId=6819ec5df2c64c63bf29fdbba3c60125</a:t>
            </a: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/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800" b="1" dirty="0">
              <a:latin typeface="Candara" panose="020E05020303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2B0BF-9B01-82CD-6C43-E122CB8694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88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 illustration of a boy looking at a portrait of Jesus.">
            <a:extLst>
              <a:ext uri="{FF2B5EF4-FFF2-40B4-BE49-F238E27FC236}">
                <a16:creationId xmlns:a16="http://schemas.microsoft.com/office/drawing/2014/main" id="{D934BAC8-59DE-8827-13BD-02829B9B9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20144" r="17181" b="14348"/>
          <a:stretch/>
        </p:blipFill>
        <p:spPr bwMode="auto">
          <a:xfrm>
            <a:off x="3379527" y="884583"/>
            <a:ext cx="5764473" cy="59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97300" cy="5973417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to be true,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8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girl gives an elderly woman a copy of the Book of Mormon.">
            <a:extLst>
              <a:ext uri="{FF2B5EF4-FFF2-40B4-BE49-F238E27FC236}">
                <a16:creationId xmlns:a16="http://schemas.microsoft.com/office/drawing/2014/main" id="{23113AFA-C034-50C1-5C66-BE68CD09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6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487" y="0"/>
            <a:ext cx="3508512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7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little girl helps an elderly woman carry her groceries out of the store.">
            <a:extLst>
              <a:ext uri="{FF2B5EF4-FFF2-40B4-BE49-F238E27FC236}">
                <a16:creationId xmlns:a16="http://schemas.microsoft.com/office/drawing/2014/main" id="{7AF11451-554C-6FDF-E3EE-8A838CBA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875087" cy="6778488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Do it so bravely,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so kindly, so well,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73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le He lived on earth, Jesus promised His disciples that He would come again. Color the image of Jesus’s Second Coming. Location in the Scriptures: Joseph Smith—Matthew 1. Search the Scriptures: How should we prepare to be saved at Jesus's Second Coming?">
            <a:extLst>
              <a:ext uri="{FF2B5EF4-FFF2-40B4-BE49-F238E27FC236}">
                <a16:creationId xmlns:a16="http://schemas.microsoft.com/office/drawing/2014/main" id="{3642BA64-7AA5-DAB9-4AC6-088DE83C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4" b="13116"/>
          <a:stretch/>
        </p:blipFill>
        <p:spPr bwMode="auto">
          <a:xfrm>
            <a:off x="0" y="646042"/>
            <a:ext cx="6178959" cy="62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990" y="119270"/>
            <a:ext cx="3101009" cy="6649279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Angels will hasten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the story to tell.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1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n illustration of the CTR symbol.">
            <a:extLst>
              <a:ext uri="{FF2B5EF4-FFF2-40B4-BE49-F238E27FC236}">
                <a16:creationId xmlns:a16="http://schemas.microsoft.com/office/drawing/2014/main" id="{D90AE807-439E-DC54-683C-471FB8D8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47" y="-19879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17"/>
            <a:ext cx="4003675" cy="6758609"/>
          </a:xfrm>
        </p:spPr>
        <p:txBody>
          <a:bodyPr>
            <a:noAutofit/>
          </a:bodyPr>
          <a:lstStyle/>
          <a:p>
            <a:pPr algn="ctr"/>
            <a:r>
              <a:rPr lang="en-US" sz="9500" b="1" dirty="0">
                <a:latin typeface="Candara" panose="020E0502030303020204" pitchFamily="34" charset="0"/>
              </a:rPr>
              <a:t>Dare, dare, dare </a:t>
            </a:r>
            <a:br>
              <a:rPr lang="en-US" sz="9500" b="1" dirty="0">
                <a:latin typeface="Candara" panose="020E0502030303020204" pitchFamily="34" charset="0"/>
              </a:rPr>
            </a:br>
            <a:r>
              <a:rPr lang="en-US" sz="9500" b="1" dirty="0">
                <a:latin typeface="Candara" panose="020E0502030303020204" pitchFamily="34" charset="0"/>
              </a:rPr>
              <a:t>to do right;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illustration of a boy looking at a portrait of Jesus.">
            <a:extLst>
              <a:ext uri="{FF2B5EF4-FFF2-40B4-BE49-F238E27FC236}">
                <a16:creationId xmlns:a16="http://schemas.microsoft.com/office/drawing/2014/main" id="{EF7F9DC5-AD5F-1A7E-07B1-D5EC1AAFF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20144" r="17181" b="14348"/>
          <a:stretch/>
        </p:blipFill>
        <p:spPr bwMode="auto">
          <a:xfrm>
            <a:off x="19328" y="884583"/>
            <a:ext cx="5764473" cy="59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698" y="159027"/>
            <a:ext cx="3777974" cy="6788426"/>
          </a:xfrm>
        </p:spPr>
        <p:txBody>
          <a:bodyPr>
            <a:noAutofit/>
          </a:bodyPr>
          <a:lstStyle/>
          <a:p>
            <a:pPr algn="ctr"/>
            <a:r>
              <a:rPr lang="en-US" sz="9500" b="1" dirty="0">
                <a:latin typeface="Candara" panose="020E0502030303020204" pitchFamily="34" charset="0"/>
              </a:rPr>
              <a:t>Dare, dare, dare </a:t>
            </a:r>
            <a:br>
              <a:rPr lang="en-US" sz="9500" b="1" dirty="0">
                <a:latin typeface="Candara" panose="020E0502030303020204" pitchFamily="34" charset="0"/>
              </a:rPr>
            </a:br>
            <a:r>
              <a:rPr lang="en-US" sz="9500" b="1" dirty="0">
                <a:latin typeface="Candara" panose="020E0502030303020204" pitchFamily="34" charset="0"/>
              </a:rPr>
              <a:t>to be true,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6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n illustration of a boy looking at a portrait of Jesus.">
            <a:extLst>
              <a:ext uri="{FF2B5EF4-FFF2-40B4-BE49-F238E27FC236}">
                <a16:creationId xmlns:a16="http://schemas.microsoft.com/office/drawing/2014/main" id="{D934BAC8-59DE-8827-13BD-02829B9B9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20144" r="17181" b="14348"/>
          <a:stretch/>
        </p:blipFill>
        <p:spPr bwMode="auto">
          <a:xfrm>
            <a:off x="3379527" y="884583"/>
            <a:ext cx="5764473" cy="59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97300" cy="5973417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to be true,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9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154</TotalTime>
  <Words>3095</Words>
  <Application>Microsoft Office PowerPoint</Application>
  <PresentationFormat>On-screen Show (4:3)</PresentationFormat>
  <Paragraphs>147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Candara</vt:lpstr>
      <vt:lpstr>Ensign:Sans</vt:lpstr>
      <vt:lpstr>Office Theme</vt:lpstr>
      <vt:lpstr>PowerPoint Presentation</vt:lpstr>
      <vt:lpstr>Dare to do right!</vt:lpstr>
      <vt:lpstr>Dare to be true, </vt:lpstr>
      <vt:lpstr>You have a work  that no other can do;</vt:lpstr>
      <vt:lpstr>Do it so bravely,  so kindly, so well,</vt:lpstr>
      <vt:lpstr>Angels will hasten  the story to tell.</vt:lpstr>
      <vt:lpstr>Dare, dare, dare  to do right;</vt:lpstr>
      <vt:lpstr>Dare, dare, dare  to be true,</vt:lpstr>
      <vt:lpstr>Dare to be true, </vt:lpstr>
      <vt:lpstr>Dare to be true. </vt:lpstr>
      <vt:lpstr>Dare to be true, </vt:lpstr>
      <vt:lpstr>Dare  to be true, </vt:lpstr>
      <vt:lpstr>You have a work  that no other  can do;</vt:lpstr>
      <vt:lpstr>You have a work  that no other  can do;</vt:lpstr>
      <vt:lpstr>You have a work  that no other  can do;</vt:lpstr>
      <vt:lpstr>You have a work  that no other  can do;</vt:lpstr>
      <vt:lpstr>You have a work  that no other  can do;</vt:lpstr>
      <vt:lpstr>You have a work  that no other  can do;</vt:lpstr>
      <vt:lpstr>Do it so bravely,  so kindly, so well,</vt:lpstr>
      <vt:lpstr>Do it so bravely,  so kindly, so well,</vt:lpstr>
      <vt:lpstr>Do it so bravely, </vt:lpstr>
      <vt:lpstr>so kindly,</vt:lpstr>
      <vt:lpstr>so well,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Behold the Great Redeemer Die</dc:title>
  <dc:creator>Anonymous reviewer</dc:creator>
  <cp:lastModifiedBy>Anonymous reviewer</cp:lastModifiedBy>
  <cp:revision>49</cp:revision>
  <dcterms:created xsi:type="dcterms:W3CDTF">2023-06-23T10:45:54Z</dcterms:created>
  <dcterms:modified xsi:type="dcterms:W3CDTF">2023-06-23T16:30:50Z</dcterms:modified>
</cp:coreProperties>
</file>