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025" r:id="rId2"/>
    <p:sldId id="202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632" autoAdjust="0"/>
  </p:normalViewPr>
  <p:slideViewPr>
    <p:cSldViewPr snapToGrid="0">
      <p:cViewPr varScale="1">
        <p:scale>
          <a:sx n="68" d="100"/>
          <a:sy n="68" d="100"/>
        </p:scale>
        <p:origin x="2742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8981B-AA21-41EF-9C36-7EC44CD1AC71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DDD16-AEC9-491E-9CBA-988CFDF64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gingham-flowers-stitched-leaf-499764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illustrations/gingham-flowers-stitched-leaf-4997643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Batista, Annelise (Annelise Art).  (2020, Apr. 3).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April 26, 2020, from </a:t>
            </a:r>
            <a:r>
              <a:rPr lang="en-US" dirty="0">
                <a:hlinkClick r:id="rId3"/>
              </a:rPr>
              <a:t>https://pixabay.com/illustrations/gingham-flowers-stitched-leaf-4997641/</a:t>
            </a:r>
            <a:r>
              <a:rPr lang="en-US" dirty="0"/>
              <a:t>  Used under a </a:t>
            </a:r>
            <a:r>
              <a:rPr lang="en-US" dirty="0" err="1"/>
              <a:t>Pixabay</a:t>
            </a:r>
            <a:r>
              <a:rPr lang="en-US" dirty="0"/>
              <a:t> License.  Free for commercial use.  No attribution required.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Batista, Annelise (Annelise Art).  (2020, Apr. 3).  </a:t>
            </a:r>
            <a:r>
              <a:rPr lang="en-US" i="1" dirty="0" err="1"/>
              <a:t>Pixabay</a:t>
            </a:r>
            <a:r>
              <a:rPr lang="en-US" i="1" dirty="0"/>
              <a:t>.  </a:t>
            </a:r>
            <a:r>
              <a:rPr lang="en-US" i="0" dirty="0"/>
              <a:t>Retrieved April 26, 2020, from </a:t>
            </a:r>
            <a:r>
              <a:rPr lang="en-US" dirty="0">
                <a:hlinkClick r:id="rId4"/>
              </a:rPr>
              <a:t>https://pixabay.com/illustrations/gingham-flowers-stitched-leaf-4997643/</a:t>
            </a:r>
            <a:r>
              <a:rPr lang="en-US" dirty="0"/>
              <a:t>  Used under a </a:t>
            </a:r>
            <a:r>
              <a:rPr lang="en-US" dirty="0" err="1"/>
              <a:t>Pixabay</a:t>
            </a:r>
            <a:r>
              <a:rPr lang="en-US" dirty="0"/>
              <a:t> License.  Free for commercial use.  No attribution required.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6DDD16-AEC9-491E-9CBA-988CFDF648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3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4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7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757D-EC2A-46E9-AF73-88BE9BEA5E07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0AF3-5023-4ACB-B55D-AD1CFA21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FBC-BC0B-4230-B3D0-FD2C9E0F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" y="57151"/>
            <a:ext cx="9063991" cy="85344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k Free" panose="03080402000500000000" pitchFamily="66" charset="0"/>
                <a:cs typeface="Cavolini" panose="03000502040302020204" pitchFamily="66" charset="0"/>
              </a:rPr>
              <a:t>Dare to Do Right:  Crack the Code</a:t>
            </a:r>
          </a:p>
        </p:txBody>
      </p:sp>
      <p:pic>
        <p:nvPicPr>
          <p:cNvPr id="66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A53C2DFC-8949-40C5-A879-E85D1EF21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25336" y="784524"/>
            <a:ext cx="916827" cy="1018564"/>
          </a:xfrm>
        </p:spPr>
      </p:pic>
      <p:pic>
        <p:nvPicPr>
          <p:cNvPr id="67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5E2942FA-049B-44C0-AF10-BFE7C221C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3652444" y="794743"/>
            <a:ext cx="916827" cy="1018564"/>
          </a:xfrm>
          <a:prstGeom prst="rect">
            <a:avLst/>
          </a:prstGeom>
        </p:spPr>
      </p:pic>
      <p:pic>
        <p:nvPicPr>
          <p:cNvPr id="68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BF329F78-4DCD-4B07-A22C-4904C5BDF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9148" y="4507944"/>
            <a:ext cx="916827" cy="1018564"/>
          </a:xfrm>
          <a:prstGeom prst="rect">
            <a:avLst/>
          </a:prstGeom>
        </p:spPr>
      </p:pic>
      <p:pic>
        <p:nvPicPr>
          <p:cNvPr id="69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AFDA21D7-61E8-44E9-8489-DEE9268BAE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920637" y="4488913"/>
            <a:ext cx="916827" cy="1018564"/>
          </a:xfrm>
          <a:prstGeom prst="rect">
            <a:avLst/>
          </a:prstGeom>
        </p:spPr>
      </p:pic>
      <p:pic>
        <p:nvPicPr>
          <p:cNvPr id="70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440DFFD2-4C67-4927-98EF-0DA7F4607C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1849640" y="4508036"/>
            <a:ext cx="916827" cy="1018564"/>
          </a:xfrm>
          <a:prstGeom prst="rect">
            <a:avLst/>
          </a:prstGeom>
        </p:spPr>
      </p:pic>
      <p:pic>
        <p:nvPicPr>
          <p:cNvPr id="71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C338B11B-6FDC-422D-9D97-DBE03FCAA8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5508675" y="4502691"/>
            <a:ext cx="916827" cy="1018564"/>
          </a:xfrm>
          <a:prstGeom prst="rect">
            <a:avLst/>
          </a:prstGeom>
        </p:spPr>
      </p:pic>
      <p:pic>
        <p:nvPicPr>
          <p:cNvPr id="83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4D66D3F7-47F1-45D9-9547-E88846586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6405656" y="4517049"/>
            <a:ext cx="916827" cy="1018564"/>
          </a:xfrm>
          <a:prstGeom prst="rect">
            <a:avLst/>
          </a:prstGeom>
        </p:spPr>
      </p:pic>
      <p:pic>
        <p:nvPicPr>
          <p:cNvPr id="84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7C68AE50-FE10-4206-A8AB-B7F9DE892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7322483" y="4507004"/>
            <a:ext cx="916827" cy="1018564"/>
          </a:xfrm>
          <a:prstGeom prst="rect">
            <a:avLst/>
          </a:prstGeom>
        </p:spPr>
      </p:pic>
      <p:pic>
        <p:nvPicPr>
          <p:cNvPr id="89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C56337C1-21C3-4C9F-8E9E-53D5B7CA2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6895" r="56778" b="7935"/>
          <a:stretch/>
        </p:blipFill>
        <p:spPr>
          <a:xfrm>
            <a:off x="6365128" y="865481"/>
            <a:ext cx="910005" cy="860815"/>
          </a:xfrm>
          <a:prstGeom prst="rect">
            <a:avLst/>
          </a:prstGeom>
        </p:spPr>
      </p:pic>
      <p:pic>
        <p:nvPicPr>
          <p:cNvPr id="90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472B63C9-861F-441A-B6E6-5075DED12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6895" r="56778" b="7935"/>
          <a:stretch/>
        </p:blipFill>
        <p:spPr>
          <a:xfrm>
            <a:off x="8202921" y="5677521"/>
            <a:ext cx="910005" cy="860815"/>
          </a:xfrm>
          <a:prstGeom prst="rect">
            <a:avLst/>
          </a:prstGeom>
        </p:spPr>
      </p:pic>
      <p:pic>
        <p:nvPicPr>
          <p:cNvPr id="91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C7A74D39-F040-4E22-B5E0-9409F50EB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6895" r="56778" b="7935"/>
          <a:stretch/>
        </p:blipFill>
        <p:spPr>
          <a:xfrm>
            <a:off x="4576741" y="5676590"/>
            <a:ext cx="910005" cy="860815"/>
          </a:xfrm>
          <a:prstGeom prst="rect">
            <a:avLst/>
          </a:prstGeom>
        </p:spPr>
      </p:pic>
      <p:pic>
        <p:nvPicPr>
          <p:cNvPr id="92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CF33F662-65DA-4136-BABA-B789FC06B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56895" r="56778" b="7935"/>
          <a:stretch/>
        </p:blipFill>
        <p:spPr>
          <a:xfrm>
            <a:off x="890658" y="5676589"/>
            <a:ext cx="910005" cy="860815"/>
          </a:xfrm>
          <a:prstGeom prst="rect">
            <a:avLst/>
          </a:prstGeom>
        </p:spPr>
      </p:pic>
      <p:pic>
        <p:nvPicPr>
          <p:cNvPr id="93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2DA8491B-D2F4-4777-BCB4-31251C9CE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5542300" y="5643384"/>
            <a:ext cx="916827" cy="1018564"/>
          </a:xfrm>
          <a:prstGeom prst="rect">
            <a:avLst/>
          </a:prstGeom>
        </p:spPr>
      </p:pic>
      <p:pic>
        <p:nvPicPr>
          <p:cNvPr id="94" name="Content Placeholder 4" descr="A picture containing table, sitting, small, piece&#10;&#10;Description automatically generated">
            <a:extLst>
              <a:ext uri="{FF2B5EF4-FFF2-40B4-BE49-F238E27FC236}">
                <a16:creationId xmlns:a16="http://schemas.microsoft.com/office/drawing/2014/main" id="{47195084-D88B-4C02-943C-3FA29507C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3" t="31607" r="16930" b="44469"/>
          <a:stretch/>
        </p:blipFill>
        <p:spPr>
          <a:xfrm>
            <a:off x="1803585" y="5613726"/>
            <a:ext cx="916827" cy="1018564"/>
          </a:xfrm>
          <a:prstGeom prst="rect">
            <a:avLst/>
          </a:prstGeom>
        </p:spPr>
      </p:pic>
      <p:pic>
        <p:nvPicPr>
          <p:cNvPr id="95" name="Picture 94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D26CFBED-15DD-4CAF-8957-DF690837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4" t="67544" r="17267" b="612"/>
          <a:stretch/>
        </p:blipFill>
        <p:spPr>
          <a:xfrm>
            <a:off x="4614716" y="4604548"/>
            <a:ext cx="862762" cy="860815"/>
          </a:xfrm>
          <a:prstGeom prst="rect">
            <a:avLst/>
          </a:prstGeom>
        </p:spPr>
      </p:pic>
      <p:pic>
        <p:nvPicPr>
          <p:cNvPr id="96" name="Picture 95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FE33A469-544F-4AEF-B899-57E1836FAF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4" t="67544" r="17267" b="612"/>
          <a:stretch/>
        </p:blipFill>
        <p:spPr>
          <a:xfrm>
            <a:off x="2769337" y="833838"/>
            <a:ext cx="862762" cy="8608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905A50E-E91A-4F02-883D-D9AD5918F492}"/>
              </a:ext>
            </a:extLst>
          </p:cNvPr>
          <p:cNvGrpSpPr/>
          <p:nvPr/>
        </p:nvGrpSpPr>
        <p:grpSpPr>
          <a:xfrm>
            <a:off x="831840" y="809626"/>
            <a:ext cx="985015" cy="945615"/>
            <a:chOff x="831840" y="809626"/>
            <a:chExt cx="985015" cy="945615"/>
          </a:xfrm>
        </p:grpSpPr>
        <p:pic>
          <p:nvPicPr>
            <p:cNvPr id="97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EA72403B-2924-4C73-BE19-F3B660823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66CF07-AF04-4408-9B69-1A46DDEC45AE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FCF9654-5563-45B1-A13D-1D6065430EB6}"/>
              </a:ext>
            </a:extLst>
          </p:cNvPr>
          <p:cNvGrpSpPr/>
          <p:nvPr/>
        </p:nvGrpSpPr>
        <p:grpSpPr>
          <a:xfrm>
            <a:off x="4490457" y="794743"/>
            <a:ext cx="985015" cy="945615"/>
            <a:chOff x="831840" y="809626"/>
            <a:chExt cx="985015" cy="945615"/>
          </a:xfrm>
        </p:grpSpPr>
        <p:pic>
          <p:nvPicPr>
            <p:cNvPr id="100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B29EC31F-82A8-481E-9BD3-44AEFC7ED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92001B5-4932-45E9-A33B-7A4969C47BEA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109C4A6-A8AE-4610-91B4-A4C56D16244E}"/>
              </a:ext>
            </a:extLst>
          </p:cNvPr>
          <p:cNvGrpSpPr/>
          <p:nvPr/>
        </p:nvGrpSpPr>
        <p:grpSpPr>
          <a:xfrm>
            <a:off x="7262266" y="3592936"/>
            <a:ext cx="985015" cy="945615"/>
            <a:chOff x="831840" y="809626"/>
            <a:chExt cx="985015" cy="945615"/>
          </a:xfrm>
        </p:grpSpPr>
        <p:pic>
          <p:nvPicPr>
            <p:cNvPr id="103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BCAAA4EF-5139-4870-8050-0606E03AB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059F16C-C8E7-4808-B000-3A1DEB15DC1E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D10B3B-81F1-4D96-982D-DAD9817A808A}"/>
              </a:ext>
            </a:extLst>
          </p:cNvPr>
          <p:cNvGrpSpPr/>
          <p:nvPr/>
        </p:nvGrpSpPr>
        <p:grpSpPr>
          <a:xfrm>
            <a:off x="8129266" y="4521072"/>
            <a:ext cx="985015" cy="945615"/>
            <a:chOff x="831840" y="809626"/>
            <a:chExt cx="985015" cy="945615"/>
          </a:xfrm>
        </p:grpSpPr>
        <p:pic>
          <p:nvPicPr>
            <p:cNvPr id="106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A0086532-3915-4807-AAFE-DE58B65573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C8F99B-FA03-40A6-9300-97D9E4F144CC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05F18CE-C477-4BC9-B074-59FF92994166}"/>
              </a:ext>
            </a:extLst>
          </p:cNvPr>
          <p:cNvGrpSpPr/>
          <p:nvPr/>
        </p:nvGrpSpPr>
        <p:grpSpPr>
          <a:xfrm>
            <a:off x="2672421" y="4522104"/>
            <a:ext cx="985015" cy="945615"/>
            <a:chOff x="831840" y="809626"/>
            <a:chExt cx="985015" cy="945615"/>
          </a:xfrm>
        </p:grpSpPr>
        <p:pic>
          <p:nvPicPr>
            <p:cNvPr id="109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D3001B90-F928-42FB-9D68-BBBBB9726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C13F0D1-6668-4B2A-9D2B-DE89006A9FEE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5F838F6-6DA0-4056-9FBE-17259745CCE6}"/>
              </a:ext>
            </a:extLst>
          </p:cNvPr>
          <p:cNvGrpSpPr/>
          <p:nvPr/>
        </p:nvGrpSpPr>
        <p:grpSpPr>
          <a:xfrm>
            <a:off x="2686721" y="5634188"/>
            <a:ext cx="985015" cy="945615"/>
            <a:chOff x="831840" y="809626"/>
            <a:chExt cx="985015" cy="945615"/>
          </a:xfrm>
        </p:grpSpPr>
        <p:pic>
          <p:nvPicPr>
            <p:cNvPr id="112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F466C5A3-91C4-484B-B5AF-C28CA15907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DC83074-7D56-407C-9656-72273DA1B628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E4A27E3-BA73-4363-86A2-846B170D6FC1}"/>
              </a:ext>
            </a:extLst>
          </p:cNvPr>
          <p:cNvGrpSpPr/>
          <p:nvPr/>
        </p:nvGrpSpPr>
        <p:grpSpPr>
          <a:xfrm>
            <a:off x="6342852" y="5655725"/>
            <a:ext cx="985015" cy="945615"/>
            <a:chOff x="831840" y="809626"/>
            <a:chExt cx="985015" cy="945615"/>
          </a:xfrm>
        </p:grpSpPr>
        <p:pic>
          <p:nvPicPr>
            <p:cNvPr id="115" name="Content Placeholder 4" descr="A picture containing table, sitting, small, piece&#10;&#10;Description automatically generated">
              <a:extLst>
                <a:ext uri="{FF2B5EF4-FFF2-40B4-BE49-F238E27FC236}">
                  <a16:creationId xmlns:a16="http://schemas.microsoft.com/office/drawing/2014/main" id="{E00637FA-0B19-4276-B13E-B5D521DA86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2" t="73440" r="27731" b="3283"/>
            <a:stretch/>
          </p:blipFill>
          <p:spPr>
            <a:xfrm>
              <a:off x="831840" y="809626"/>
              <a:ext cx="985015" cy="945615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D14C453-588D-4383-9BB7-5D24F67992E6}"/>
                </a:ext>
              </a:extLst>
            </p:cNvPr>
            <p:cNvSpPr txBox="1"/>
            <p:nvPr/>
          </p:nvSpPr>
          <p:spPr>
            <a:xfrm>
              <a:off x="1138471" y="1110000"/>
              <a:ext cx="494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TO</a:t>
              </a:r>
            </a:p>
          </p:txBody>
        </p:sp>
      </p:grpSp>
      <p:pic>
        <p:nvPicPr>
          <p:cNvPr id="117" name="Picture 116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5F0F3BF9-5583-4E10-8D0F-ED27BE839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37618" y="1837858"/>
            <a:ext cx="835561" cy="616909"/>
          </a:xfrm>
          <a:prstGeom prst="rect">
            <a:avLst/>
          </a:prstGeom>
        </p:spPr>
      </p:pic>
      <p:pic>
        <p:nvPicPr>
          <p:cNvPr id="118" name="Picture 117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132CD4C2-5E5B-4980-8EFE-97AEC1604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919058" y="1834304"/>
            <a:ext cx="835561" cy="616909"/>
          </a:xfrm>
          <a:prstGeom prst="rect">
            <a:avLst/>
          </a:prstGeom>
        </p:spPr>
      </p:pic>
      <p:pic>
        <p:nvPicPr>
          <p:cNvPr id="119" name="Picture 118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652BE244-6940-41A2-BE11-62CB884A7B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1894798" y="1877291"/>
            <a:ext cx="835561" cy="616909"/>
          </a:xfrm>
          <a:prstGeom prst="rect">
            <a:avLst/>
          </a:prstGeom>
        </p:spPr>
      </p:pic>
      <p:pic>
        <p:nvPicPr>
          <p:cNvPr id="120" name="Picture 119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73CEA612-6076-4B08-850B-DDCB38A10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2821514" y="1877291"/>
            <a:ext cx="835561" cy="616909"/>
          </a:xfrm>
          <a:prstGeom prst="rect">
            <a:avLst/>
          </a:prstGeom>
        </p:spPr>
      </p:pic>
      <p:pic>
        <p:nvPicPr>
          <p:cNvPr id="121" name="Picture 120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7E9357D6-81DC-4081-B8B5-149E49DB8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3707291" y="1877291"/>
            <a:ext cx="835561" cy="616909"/>
          </a:xfrm>
          <a:prstGeom prst="rect">
            <a:avLst/>
          </a:prstGeom>
        </p:spPr>
      </p:pic>
      <p:pic>
        <p:nvPicPr>
          <p:cNvPr id="122" name="Picture 121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DE0F1CE6-B1C1-4D78-89C1-40D2C5BE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4606984" y="1877291"/>
            <a:ext cx="835561" cy="616909"/>
          </a:xfrm>
          <a:prstGeom prst="rect">
            <a:avLst/>
          </a:prstGeom>
        </p:spPr>
      </p:pic>
      <p:pic>
        <p:nvPicPr>
          <p:cNvPr id="123" name="Picture 122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9995F0AD-77C6-4629-9C49-6302EE3690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5521630" y="1865343"/>
            <a:ext cx="835561" cy="616909"/>
          </a:xfrm>
          <a:prstGeom prst="rect">
            <a:avLst/>
          </a:prstGeom>
        </p:spPr>
      </p:pic>
      <p:pic>
        <p:nvPicPr>
          <p:cNvPr id="124" name="Picture 123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8799605C-93CD-4F36-B777-39016E8B9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6435361" y="1862203"/>
            <a:ext cx="835561" cy="616909"/>
          </a:xfrm>
          <a:prstGeom prst="rect">
            <a:avLst/>
          </a:prstGeom>
        </p:spPr>
      </p:pic>
      <p:pic>
        <p:nvPicPr>
          <p:cNvPr id="125" name="Picture 124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CEAC34F2-9D87-43D4-8222-54F4B20F60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7327002" y="1848628"/>
            <a:ext cx="835561" cy="616909"/>
          </a:xfrm>
          <a:prstGeom prst="rect">
            <a:avLst/>
          </a:prstGeom>
        </p:spPr>
      </p:pic>
      <p:pic>
        <p:nvPicPr>
          <p:cNvPr id="126" name="Picture 125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AA551933-C641-4C03-8F07-D3C2FFA6D2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954664" y="2805701"/>
            <a:ext cx="835561" cy="616909"/>
          </a:xfrm>
          <a:prstGeom prst="rect">
            <a:avLst/>
          </a:prstGeom>
        </p:spPr>
      </p:pic>
      <p:pic>
        <p:nvPicPr>
          <p:cNvPr id="127" name="Picture 126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A5818313-9C87-4052-8FA2-E93A1F9691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2833433" y="2780006"/>
            <a:ext cx="835561" cy="616909"/>
          </a:xfrm>
          <a:prstGeom prst="rect">
            <a:avLst/>
          </a:prstGeom>
        </p:spPr>
      </p:pic>
      <p:pic>
        <p:nvPicPr>
          <p:cNvPr id="128" name="Picture 127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7F23D272-E17C-44E7-8A83-720B50845C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5562760" y="2805987"/>
            <a:ext cx="835561" cy="616909"/>
          </a:xfrm>
          <a:prstGeom prst="rect">
            <a:avLst/>
          </a:prstGeom>
        </p:spPr>
      </p:pic>
      <p:pic>
        <p:nvPicPr>
          <p:cNvPr id="129" name="Picture 128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BB09D27F-FECC-4261-A7A3-2A97F06225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8265505" y="2757949"/>
            <a:ext cx="835561" cy="616909"/>
          </a:xfrm>
          <a:prstGeom prst="rect">
            <a:avLst/>
          </a:prstGeom>
        </p:spPr>
      </p:pic>
      <p:pic>
        <p:nvPicPr>
          <p:cNvPr id="130" name="Picture 129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03BB4206-29E3-4EAF-AE8F-6EA7EEAF26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8238940" y="3732002"/>
            <a:ext cx="835561" cy="616909"/>
          </a:xfrm>
          <a:prstGeom prst="rect">
            <a:avLst/>
          </a:prstGeom>
        </p:spPr>
      </p:pic>
      <p:pic>
        <p:nvPicPr>
          <p:cNvPr id="131" name="Picture 130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58573F25-586D-4BBE-BC48-CB935A2231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6467691" y="3765713"/>
            <a:ext cx="835561" cy="616909"/>
          </a:xfrm>
          <a:prstGeom prst="rect">
            <a:avLst/>
          </a:prstGeom>
        </p:spPr>
      </p:pic>
      <p:pic>
        <p:nvPicPr>
          <p:cNvPr id="132" name="Picture 131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6F98CDC3-174F-4ED0-97F2-DCAA68A39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5576810" y="3750107"/>
            <a:ext cx="835561" cy="616909"/>
          </a:xfrm>
          <a:prstGeom prst="rect">
            <a:avLst/>
          </a:prstGeom>
        </p:spPr>
      </p:pic>
      <p:pic>
        <p:nvPicPr>
          <p:cNvPr id="133" name="Picture 132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727B2F40-4465-4F10-A67F-67C6B1C3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4635661" y="3776412"/>
            <a:ext cx="835561" cy="616909"/>
          </a:xfrm>
          <a:prstGeom prst="rect">
            <a:avLst/>
          </a:prstGeom>
        </p:spPr>
      </p:pic>
      <p:pic>
        <p:nvPicPr>
          <p:cNvPr id="134" name="Picture 133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25DE9A1E-559C-49B4-AA47-090F4D9F3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3748459" y="3764174"/>
            <a:ext cx="835561" cy="616909"/>
          </a:xfrm>
          <a:prstGeom prst="rect">
            <a:avLst/>
          </a:prstGeom>
        </p:spPr>
      </p:pic>
      <p:pic>
        <p:nvPicPr>
          <p:cNvPr id="135" name="Picture 134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B2476D54-8E70-4904-825F-5243E45D5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1893168" y="3752111"/>
            <a:ext cx="835561" cy="616909"/>
          </a:xfrm>
          <a:prstGeom prst="rect">
            <a:avLst/>
          </a:prstGeom>
        </p:spPr>
      </p:pic>
      <p:pic>
        <p:nvPicPr>
          <p:cNvPr id="136" name="Picture 135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4E91950A-67DD-4A46-AEAD-EB7072DA04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2808660" y="3747865"/>
            <a:ext cx="835561" cy="616909"/>
          </a:xfrm>
          <a:prstGeom prst="rect">
            <a:avLst/>
          </a:prstGeom>
        </p:spPr>
      </p:pic>
      <p:pic>
        <p:nvPicPr>
          <p:cNvPr id="137" name="Picture 136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DC1E763F-728F-4E97-8AA8-646E00B616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936163" y="3725482"/>
            <a:ext cx="835561" cy="616909"/>
          </a:xfrm>
          <a:prstGeom prst="rect">
            <a:avLst/>
          </a:prstGeom>
        </p:spPr>
      </p:pic>
      <p:pic>
        <p:nvPicPr>
          <p:cNvPr id="138" name="Picture 137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0C8DDD7D-3852-484C-BC86-28F8187245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4" t="51487" r="2786" b="32308"/>
          <a:stretch/>
        </p:blipFill>
        <p:spPr>
          <a:xfrm>
            <a:off x="8518" y="3725481"/>
            <a:ext cx="835561" cy="616909"/>
          </a:xfrm>
          <a:prstGeom prst="rect">
            <a:avLst/>
          </a:prstGeom>
        </p:spPr>
      </p:pic>
      <p:pic>
        <p:nvPicPr>
          <p:cNvPr id="139" name="Picture 138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31414319-350C-4C98-9586-E3D75451D7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20513" r="12537" b="58698"/>
          <a:stretch/>
        </p:blipFill>
        <p:spPr>
          <a:xfrm>
            <a:off x="6381488" y="2555214"/>
            <a:ext cx="963996" cy="1023799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30F158C-84BD-4674-ADE5-01389175AAF4}"/>
              </a:ext>
            </a:extLst>
          </p:cNvPr>
          <p:cNvSpPr txBox="1"/>
          <p:nvPr/>
        </p:nvSpPr>
        <p:spPr>
          <a:xfrm>
            <a:off x="6605148" y="2880049"/>
            <a:ext cx="537588" cy="3895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</a:p>
        </p:txBody>
      </p:sp>
      <p:pic>
        <p:nvPicPr>
          <p:cNvPr id="141" name="Picture 140" descr="A picture containing sitting, light, table, white&#10;&#10;Description automatically generated">
            <a:extLst>
              <a:ext uri="{FF2B5EF4-FFF2-40B4-BE49-F238E27FC236}">
                <a16:creationId xmlns:a16="http://schemas.microsoft.com/office/drawing/2014/main" id="{4736A9B2-5DB6-4DC8-8140-FF55A6FDD2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 t="20513" r="12537" b="58698"/>
          <a:stretch/>
        </p:blipFill>
        <p:spPr>
          <a:xfrm>
            <a:off x="3662692" y="2552349"/>
            <a:ext cx="963996" cy="1023799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4DC1D446-343D-4E9B-8332-DB7DA1929F33}"/>
              </a:ext>
            </a:extLst>
          </p:cNvPr>
          <p:cNvSpPr txBox="1"/>
          <p:nvPr/>
        </p:nvSpPr>
        <p:spPr>
          <a:xfrm>
            <a:off x="3886352" y="2877184"/>
            <a:ext cx="537588" cy="38951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</a:t>
            </a:r>
          </a:p>
        </p:txBody>
      </p:sp>
      <p:pic>
        <p:nvPicPr>
          <p:cNvPr id="143" name="Content Placeholder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65A33B-FD80-4154-AA04-0B40617D4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8142" y="1008499"/>
            <a:ext cx="795126" cy="566527"/>
          </a:xfrm>
          <a:prstGeom prst="rect">
            <a:avLst/>
          </a:prstGeom>
        </p:spPr>
      </p:pic>
      <p:pic>
        <p:nvPicPr>
          <p:cNvPr id="144" name="Content Placeholder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1FABCC-4430-411D-ACB0-92A949E77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7911" y="5897734"/>
            <a:ext cx="795126" cy="566527"/>
          </a:xfrm>
          <a:prstGeom prst="rect">
            <a:avLst/>
          </a:prstGeom>
        </p:spPr>
      </p:pic>
      <p:pic>
        <p:nvPicPr>
          <p:cNvPr id="145" name="Content Placeholder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F1A060-C112-4853-BE43-4E0EC46BC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1780" y="5857501"/>
            <a:ext cx="795126" cy="566527"/>
          </a:xfrm>
          <a:prstGeom prst="rect">
            <a:avLst/>
          </a:prstGeom>
        </p:spPr>
      </p:pic>
      <p:pic>
        <p:nvPicPr>
          <p:cNvPr id="146" name="Content Placeholder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C014ED-CD57-4E85-A98B-FFDA53654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12" y="5823731"/>
            <a:ext cx="795126" cy="566527"/>
          </a:xfrm>
          <a:prstGeom prst="rect">
            <a:avLst/>
          </a:prstGeom>
        </p:spPr>
      </p:pic>
      <p:sp>
        <p:nvSpPr>
          <p:cNvPr id="148" name="Oval 147">
            <a:extLst>
              <a:ext uri="{FF2B5EF4-FFF2-40B4-BE49-F238E27FC236}">
                <a16:creationId xmlns:a16="http://schemas.microsoft.com/office/drawing/2014/main" id="{42B44AB8-B99E-4392-BE90-BEA6D5C9F48A}"/>
              </a:ext>
            </a:extLst>
          </p:cNvPr>
          <p:cNvSpPr/>
          <p:nvPr/>
        </p:nvSpPr>
        <p:spPr>
          <a:xfrm>
            <a:off x="7373238" y="2681896"/>
            <a:ext cx="834390" cy="75438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15E864D-198E-401E-A2AD-1D57064954C4}"/>
              </a:ext>
            </a:extLst>
          </p:cNvPr>
          <p:cNvSpPr/>
          <p:nvPr/>
        </p:nvSpPr>
        <p:spPr>
          <a:xfrm>
            <a:off x="4656752" y="2721217"/>
            <a:ext cx="834390" cy="75438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ABF4406F-0405-44C9-8BC7-597B2C1892EA}"/>
              </a:ext>
            </a:extLst>
          </p:cNvPr>
          <p:cNvSpPr/>
          <p:nvPr/>
        </p:nvSpPr>
        <p:spPr>
          <a:xfrm>
            <a:off x="1873548" y="2751979"/>
            <a:ext cx="834390" cy="754380"/>
          </a:xfrm>
          <a:prstGeom prst="ellipse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00F7B0-CFC4-4AD8-B3CF-33C1FB4018FE}"/>
              </a:ext>
            </a:extLst>
          </p:cNvPr>
          <p:cNvGrpSpPr/>
          <p:nvPr/>
        </p:nvGrpSpPr>
        <p:grpSpPr>
          <a:xfrm>
            <a:off x="3693462" y="4511027"/>
            <a:ext cx="933226" cy="898998"/>
            <a:chOff x="3693462" y="4511027"/>
            <a:chExt cx="933226" cy="898998"/>
          </a:xfrm>
        </p:grpSpPr>
        <p:pic>
          <p:nvPicPr>
            <p:cNvPr id="88" name="Picture 87" descr="A picture containing sitting, light, table, white&#10;&#10;Description automatically generated">
              <a:extLst>
                <a:ext uri="{FF2B5EF4-FFF2-40B4-BE49-F238E27FC236}">
                  <a16:creationId xmlns:a16="http://schemas.microsoft.com/office/drawing/2014/main" id="{AC2FEC2D-2D35-48BE-9350-14BA9891C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" t="34050" r="41643" b="32719"/>
            <a:stretch/>
          </p:blipFill>
          <p:spPr>
            <a:xfrm>
              <a:off x="3693462" y="4593161"/>
              <a:ext cx="816864" cy="81686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C2CFBD-D5B1-4629-BA04-99F512748C7E}"/>
                </a:ext>
              </a:extLst>
            </p:cNvPr>
            <p:cNvSpPr/>
            <p:nvPr/>
          </p:nvSpPr>
          <p:spPr>
            <a:xfrm>
              <a:off x="4423940" y="4511027"/>
              <a:ext cx="202748" cy="198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E91A37-E606-4032-98B5-0837947C685E}"/>
              </a:ext>
            </a:extLst>
          </p:cNvPr>
          <p:cNvGrpSpPr/>
          <p:nvPr/>
        </p:nvGrpSpPr>
        <p:grpSpPr>
          <a:xfrm>
            <a:off x="1862859" y="723272"/>
            <a:ext cx="896379" cy="959074"/>
            <a:chOff x="1862859" y="723272"/>
            <a:chExt cx="896379" cy="959074"/>
          </a:xfrm>
        </p:grpSpPr>
        <p:pic>
          <p:nvPicPr>
            <p:cNvPr id="85" name="Picture 84" descr="A picture containing sitting, light, table, white&#10;&#10;Description automatically generated">
              <a:extLst>
                <a:ext uri="{FF2B5EF4-FFF2-40B4-BE49-F238E27FC236}">
                  <a16:creationId xmlns:a16="http://schemas.microsoft.com/office/drawing/2014/main" id="{2A4FBB7D-2094-4E44-855F-D8A3FD7112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" t="34050" r="41643" b="32719"/>
            <a:stretch/>
          </p:blipFill>
          <p:spPr>
            <a:xfrm>
              <a:off x="1862859" y="865482"/>
              <a:ext cx="816864" cy="816864"/>
            </a:xfrm>
            <a:prstGeom prst="rect">
              <a:avLst/>
            </a:prstGeom>
          </p:spPr>
        </p:pic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0038F37-7E82-4964-8779-E14252890DAE}"/>
                </a:ext>
              </a:extLst>
            </p:cNvPr>
            <p:cNvSpPr/>
            <p:nvPr/>
          </p:nvSpPr>
          <p:spPr>
            <a:xfrm>
              <a:off x="2612664" y="723272"/>
              <a:ext cx="146574" cy="27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D06633-5F72-473B-9C2A-FF59ADDA7290}"/>
              </a:ext>
            </a:extLst>
          </p:cNvPr>
          <p:cNvGrpSpPr/>
          <p:nvPr/>
        </p:nvGrpSpPr>
        <p:grpSpPr>
          <a:xfrm>
            <a:off x="8218643" y="1663969"/>
            <a:ext cx="932966" cy="847548"/>
            <a:chOff x="8218643" y="1663969"/>
            <a:chExt cx="932966" cy="847548"/>
          </a:xfrm>
        </p:grpSpPr>
        <p:pic>
          <p:nvPicPr>
            <p:cNvPr id="86" name="Picture 85" descr="A picture containing sitting, light, table, white&#10;&#10;Description automatically generated">
              <a:extLst>
                <a:ext uri="{FF2B5EF4-FFF2-40B4-BE49-F238E27FC236}">
                  <a16:creationId xmlns:a16="http://schemas.microsoft.com/office/drawing/2014/main" id="{65DB96FE-9557-4FDC-A45B-507C2E1C0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" t="34050" r="41643" b="32719"/>
            <a:stretch/>
          </p:blipFill>
          <p:spPr>
            <a:xfrm>
              <a:off x="8218643" y="1694653"/>
              <a:ext cx="816864" cy="816864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D904023-0454-4FD1-A6E3-9FF6AF35152B}"/>
                </a:ext>
              </a:extLst>
            </p:cNvPr>
            <p:cNvSpPr/>
            <p:nvPr/>
          </p:nvSpPr>
          <p:spPr>
            <a:xfrm>
              <a:off x="8948861" y="1663969"/>
              <a:ext cx="202748" cy="198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B39F702-E629-4EF5-9EA2-5EAC62804757}"/>
              </a:ext>
            </a:extLst>
          </p:cNvPr>
          <p:cNvSpPr/>
          <p:nvPr/>
        </p:nvSpPr>
        <p:spPr>
          <a:xfrm>
            <a:off x="4438049" y="4370843"/>
            <a:ext cx="202748" cy="198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9F3AD-0251-4D3B-A0CA-9255EEAA4FDD}"/>
              </a:ext>
            </a:extLst>
          </p:cNvPr>
          <p:cNvGrpSpPr/>
          <p:nvPr/>
        </p:nvGrpSpPr>
        <p:grpSpPr>
          <a:xfrm>
            <a:off x="46381" y="2615018"/>
            <a:ext cx="865555" cy="892729"/>
            <a:chOff x="46381" y="2615018"/>
            <a:chExt cx="865555" cy="892729"/>
          </a:xfrm>
        </p:grpSpPr>
        <p:pic>
          <p:nvPicPr>
            <p:cNvPr id="87" name="Picture 86" descr="A picture containing sitting, light, table, white&#10;&#10;Description automatically generated">
              <a:extLst>
                <a:ext uri="{FF2B5EF4-FFF2-40B4-BE49-F238E27FC236}">
                  <a16:creationId xmlns:a16="http://schemas.microsoft.com/office/drawing/2014/main" id="{628C58B8-05B8-4247-B046-52E731CD5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" t="34050" r="41643" b="32719"/>
            <a:stretch/>
          </p:blipFill>
          <p:spPr>
            <a:xfrm>
              <a:off x="46381" y="2690883"/>
              <a:ext cx="816864" cy="816864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FCBC36C-4041-4466-896C-24819A0EAF20}"/>
                </a:ext>
              </a:extLst>
            </p:cNvPr>
            <p:cNvSpPr/>
            <p:nvPr/>
          </p:nvSpPr>
          <p:spPr>
            <a:xfrm>
              <a:off x="709188" y="2615018"/>
              <a:ext cx="202748" cy="198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7368F67-F118-468B-8F41-287E03C7CB58}"/>
              </a:ext>
            </a:extLst>
          </p:cNvPr>
          <p:cNvSpPr txBox="1"/>
          <p:nvPr/>
        </p:nvSpPr>
        <p:spPr>
          <a:xfrm>
            <a:off x="6133514" y="6537404"/>
            <a:ext cx="294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nk Free" panose="03080402000500000000" pitchFamily="66" charset="0"/>
              </a:rPr>
              <a:t>Images:  Annelise Batista</a:t>
            </a:r>
          </a:p>
        </p:txBody>
      </p:sp>
    </p:spTree>
    <p:extLst>
      <p:ext uri="{BB962C8B-B14F-4D97-AF65-F5344CB8AC3E}">
        <p14:creationId xmlns:p14="http://schemas.microsoft.com/office/powerpoint/2010/main" val="237368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1FBC-BC0B-4230-B3D0-FD2C9E0F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" y="57151"/>
            <a:ext cx="9063991" cy="85344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Ink Free" panose="03080402000500000000" pitchFamily="66" charset="0"/>
                <a:cs typeface="Cavolini" panose="03000502040302020204" pitchFamily="66" charset="0"/>
              </a:rPr>
              <a:t>Dare to Do Right:  </a:t>
            </a:r>
            <a:r>
              <a:rPr lang="en-US" sz="2400" b="1" dirty="0">
                <a:latin typeface="Ink Free" panose="03080402000500000000" pitchFamily="66" charset="0"/>
                <a:cs typeface="Cavolini" panose="03000502040302020204" pitchFamily="66" charset="0"/>
              </a:rPr>
              <a:t>Crack the Code (</a:t>
            </a:r>
            <a:r>
              <a:rPr lang="en-US" sz="2400" b="1">
                <a:latin typeface="Ink Free" panose="03080402000500000000" pitchFamily="66" charset="0"/>
                <a:cs typeface="Cavolini" panose="03000502040302020204" pitchFamily="66" charset="0"/>
              </a:rPr>
              <a:t>Plain Version)</a:t>
            </a:r>
            <a:endParaRPr lang="en-US" sz="2400" b="1" dirty="0">
              <a:latin typeface="Ink Free" panose="03080402000500000000" pitchFamily="66" charset="0"/>
              <a:cs typeface="Cavolini" panose="03000502040302020204" pitchFamily="66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4F8548-A066-4E3B-B147-29D8FE439565}"/>
              </a:ext>
            </a:extLst>
          </p:cNvPr>
          <p:cNvSpPr/>
          <p:nvPr/>
        </p:nvSpPr>
        <p:spPr>
          <a:xfrm>
            <a:off x="12534" y="84126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D8A348-8660-428D-BB85-B4018722C596}"/>
              </a:ext>
            </a:extLst>
          </p:cNvPr>
          <p:cNvSpPr/>
          <p:nvPr/>
        </p:nvSpPr>
        <p:spPr>
          <a:xfrm>
            <a:off x="960751" y="89687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4AB68E-5669-4515-8028-61FEBFC58DC2}"/>
              </a:ext>
            </a:extLst>
          </p:cNvPr>
          <p:cNvSpPr/>
          <p:nvPr/>
        </p:nvSpPr>
        <p:spPr>
          <a:xfrm>
            <a:off x="1880701" y="911539"/>
            <a:ext cx="834390" cy="7543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5EC561-C0E9-4AAA-80A5-8D89928EB8CB}"/>
              </a:ext>
            </a:extLst>
          </p:cNvPr>
          <p:cNvSpPr/>
          <p:nvPr/>
        </p:nvSpPr>
        <p:spPr>
          <a:xfrm>
            <a:off x="2788274" y="911539"/>
            <a:ext cx="834390" cy="7543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AAA93B-853D-4814-9FB7-DE36063F10D5}"/>
              </a:ext>
            </a:extLst>
          </p:cNvPr>
          <p:cNvSpPr/>
          <p:nvPr/>
        </p:nvSpPr>
        <p:spPr>
          <a:xfrm>
            <a:off x="3694582" y="913172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41239A-F4BF-4A30-90C9-64BB47F449FC}"/>
              </a:ext>
            </a:extLst>
          </p:cNvPr>
          <p:cNvSpPr/>
          <p:nvPr/>
        </p:nvSpPr>
        <p:spPr>
          <a:xfrm>
            <a:off x="4576741" y="911539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98FF10-DA2B-4720-8527-D55C89A941E8}"/>
              </a:ext>
            </a:extLst>
          </p:cNvPr>
          <p:cNvSpPr/>
          <p:nvPr/>
        </p:nvSpPr>
        <p:spPr>
          <a:xfrm>
            <a:off x="5489221" y="912461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3B1286-A487-4BCB-844E-80333810A2A1}"/>
              </a:ext>
            </a:extLst>
          </p:cNvPr>
          <p:cNvSpPr/>
          <p:nvPr/>
        </p:nvSpPr>
        <p:spPr>
          <a:xfrm>
            <a:off x="6417190" y="903732"/>
            <a:ext cx="834390" cy="75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B0E57D-F051-4C55-BF59-A1F5D28C4FFB}"/>
              </a:ext>
            </a:extLst>
          </p:cNvPr>
          <p:cNvSpPr/>
          <p:nvPr/>
        </p:nvSpPr>
        <p:spPr>
          <a:xfrm>
            <a:off x="8262506" y="1783665"/>
            <a:ext cx="834390" cy="7543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8CCD98-68A6-45F9-8A27-1BF799569ECB}"/>
              </a:ext>
            </a:extLst>
          </p:cNvPr>
          <p:cNvSpPr/>
          <p:nvPr/>
        </p:nvSpPr>
        <p:spPr>
          <a:xfrm>
            <a:off x="927784" y="271061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95A1F1-FC68-4E87-B8BF-9FD94693C46F}"/>
              </a:ext>
            </a:extLst>
          </p:cNvPr>
          <p:cNvSpPr/>
          <p:nvPr/>
        </p:nvSpPr>
        <p:spPr>
          <a:xfrm>
            <a:off x="1862788" y="2705274"/>
            <a:ext cx="834390" cy="754380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0B31A0-B415-4B55-B923-235D3A2A2223}"/>
              </a:ext>
            </a:extLst>
          </p:cNvPr>
          <p:cNvSpPr/>
          <p:nvPr/>
        </p:nvSpPr>
        <p:spPr>
          <a:xfrm>
            <a:off x="2781718" y="270527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7D1552-F370-4A0F-BE5D-A2A9685FB33E}"/>
              </a:ext>
            </a:extLst>
          </p:cNvPr>
          <p:cNvSpPr/>
          <p:nvPr/>
        </p:nvSpPr>
        <p:spPr>
          <a:xfrm>
            <a:off x="5527102" y="2748465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E6FB26-EB44-43A5-BB9E-A3E8B9B0FA12}"/>
              </a:ext>
            </a:extLst>
          </p:cNvPr>
          <p:cNvSpPr/>
          <p:nvPr/>
        </p:nvSpPr>
        <p:spPr>
          <a:xfrm>
            <a:off x="8272562" y="2731995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B03554-29E5-42CA-A4FB-160C2D1BCB79}"/>
              </a:ext>
            </a:extLst>
          </p:cNvPr>
          <p:cNvSpPr/>
          <p:nvPr/>
        </p:nvSpPr>
        <p:spPr>
          <a:xfrm>
            <a:off x="48580" y="365674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6AEEC22-94C0-4C03-914E-748137680934}"/>
              </a:ext>
            </a:extLst>
          </p:cNvPr>
          <p:cNvSpPr/>
          <p:nvPr/>
        </p:nvSpPr>
        <p:spPr>
          <a:xfrm>
            <a:off x="986564" y="365674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9963B38-3C53-405B-8577-1BA6DF58B46D}"/>
              </a:ext>
            </a:extLst>
          </p:cNvPr>
          <p:cNvSpPr/>
          <p:nvPr/>
        </p:nvSpPr>
        <p:spPr>
          <a:xfrm>
            <a:off x="1905306" y="367806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CEB1ED-B9A7-422C-BAB4-5E194CFFCC40}"/>
              </a:ext>
            </a:extLst>
          </p:cNvPr>
          <p:cNvSpPr/>
          <p:nvPr/>
        </p:nvSpPr>
        <p:spPr>
          <a:xfrm>
            <a:off x="7382398" y="366326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0F59DC-3E35-4FEE-ADD9-9E0F14612075}"/>
              </a:ext>
            </a:extLst>
          </p:cNvPr>
          <p:cNvSpPr/>
          <p:nvPr/>
        </p:nvSpPr>
        <p:spPr>
          <a:xfrm>
            <a:off x="8278536" y="364614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AF30B51-1295-4A96-B61A-41865E6BCD78}"/>
              </a:ext>
            </a:extLst>
          </p:cNvPr>
          <p:cNvSpPr/>
          <p:nvPr/>
        </p:nvSpPr>
        <p:spPr>
          <a:xfrm>
            <a:off x="2791073" y="3695440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566F99-CCDD-47A7-846B-21A418E40D3D}"/>
              </a:ext>
            </a:extLst>
          </p:cNvPr>
          <p:cNvSpPr/>
          <p:nvPr/>
        </p:nvSpPr>
        <p:spPr>
          <a:xfrm>
            <a:off x="3720938" y="367806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72F34D3-199E-4D96-9DC6-A21B380777DB}"/>
              </a:ext>
            </a:extLst>
          </p:cNvPr>
          <p:cNvSpPr/>
          <p:nvPr/>
        </p:nvSpPr>
        <p:spPr>
          <a:xfrm>
            <a:off x="4648874" y="366326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F5D4ED-4ECC-42C0-80D2-3AA82E4D918C}"/>
              </a:ext>
            </a:extLst>
          </p:cNvPr>
          <p:cNvSpPr/>
          <p:nvPr/>
        </p:nvSpPr>
        <p:spPr>
          <a:xfrm>
            <a:off x="5582800" y="367806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16DBCDF-C6A4-4BC0-8275-DD9B15DA6659}"/>
              </a:ext>
            </a:extLst>
          </p:cNvPr>
          <p:cNvSpPr/>
          <p:nvPr/>
        </p:nvSpPr>
        <p:spPr>
          <a:xfrm>
            <a:off x="1840740" y="463010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9AE5D56-DCBD-4284-9CD6-B08902E614E2}"/>
              </a:ext>
            </a:extLst>
          </p:cNvPr>
          <p:cNvSpPr/>
          <p:nvPr/>
        </p:nvSpPr>
        <p:spPr>
          <a:xfrm>
            <a:off x="38146" y="4642910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7649F23-04A8-4CC2-B0F1-751A96A2D18B}"/>
              </a:ext>
            </a:extLst>
          </p:cNvPr>
          <p:cNvSpPr/>
          <p:nvPr/>
        </p:nvSpPr>
        <p:spPr>
          <a:xfrm>
            <a:off x="933728" y="463010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07ACD2C-694B-4280-A881-C6581491309E}"/>
              </a:ext>
            </a:extLst>
          </p:cNvPr>
          <p:cNvSpPr/>
          <p:nvPr/>
        </p:nvSpPr>
        <p:spPr>
          <a:xfrm>
            <a:off x="2770612" y="459246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EAAB72-61B7-4FAA-9CB7-ECEEBEAB10E0}"/>
              </a:ext>
            </a:extLst>
          </p:cNvPr>
          <p:cNvSpPr/>
          <p:nvPr/>
        </p:nvSpPr>
        <p:spPr>
          <a:xfrm>
            <a:off x="7396427" y="462100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3667832-1853-4B53-9C97-B43CE0E9166D}"/>
              </a:ext>
            </a:extLst>
          </p:cNvPr>
          <p:cNvSpPr/>
          <p:nvPr/>
        </p:nvSpPr>
        <p:spPr>
          <a:xfrm>
            <a:off x="6471550" y="5775476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2890832-BC6B-4536-BF2D-D93F3AB0A357}"/>
              </a:ext>
            </a:extLst>
          </p:cNvPr>
          <p:cNvSpPr/>
          <p:nvPr/>
        </p:nvSpPr>
        <p:spPr>
          <a:xfrm>
            <a:off x="3694584" y="4607229"/>
            <a:ext cx="866133" cy="78584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B9BBD9D-7384-4160-98BF-E790196800FD}"/>
              </a:ext>
            </a:extLst>
          </p:cNvPr>
          <p:cNvSpPr/>
          <p:nvPr/>
        </p:nvSpPr>
        <p:spPr>
          <a:xfrm>
            <a:off x="4648874" y="4607229"/>
            <a:ext cx="834390" cy="7543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582B6D8-3144-4075-88A6-753A1E16C0DA}"/>
              </a:ext>
            </a:extLst>
          </p:cNvPr>
          <p:cNvSpPr/>
          <p:nvPr/>
        </p:nvSpPr>
        <p:spPr>
          <a:xfrm>
            <a:off x="6463716" y="460151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3E59E4-73AC-4C73-8898-41DBA05EB064}"/>
              </a:ext>
            </a:extLst>
          </p:cNvPr>
          <p:cNvSpPr/>
          <p:nvPr/>
        </p:nvSpPr>
        <p:spPr>
          <a:xfrm>
            <a:off x="5556295" y="4601515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74E0CD1-2D26-4C64-99DE-8984A25AC515}"/>
              </a:ext>
            </a:extLst>
          </p:cNvPr>
          <p:cNvSpPr/>
          <p:nvPr/>
        </p:nvSpPr>
        <p:spPr>
          <a:xfrm>
            <a:off x="37618" y="576262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17993B-9796-4472-AF1B-2046B50026C7}"/>
              </a:ext>
            </a:extLst>
          </p:cNvPr>
          <p:cNvSpPr/>
          <p:nvPr/>
        </p:nvSpPr>
        <p:spPr>
          <a:xfrm>
            <a:off x="970168" y="5775476"/>
            <a:ext cx="834390" cy="75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2CA7E74-C0A8-4D9C-A8F6-7E61D6680B70}"/>
              </a:ext>
            </a:extLst>
          </p:cNvPr>
          <p:cNvSpPr/>
          <p:nvPr/>
        </p:nvSpPr>
        <p:spPr>
          <a:xfrm>
            <a:off x="1838062" y="5775476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442F30E-F515-4232-B9E6-AD9EF35A1705}"/>
              </a:ext>
            </a:extLst>
          </p:cNvPr>
          <p:cNvSpPr/>
          <p:nvPr/>
        </p:nvSpPr>
        <p:spPr>
          <a:xfrm>
            <a:off x="8293892" y="4621005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72AFD36-CAAB-4CB8-A8DE-DE3910F05915}"/>
              </a:ext>
            </a:extLst>
          </p:cNvPr>
          <p:cNvSpPr/>
          <p:nvPr/>
        </p:nvSpPr>
        <p:spPr>
          <a:xfrm>
            <a:off x="7379968" y="576262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E6488A9-24E1-4043-8A19-557FC70E660B}"/>
              </a:ext>
            </a:extLst>
          </p:cNvPr>
          <p:cNvSpPr/>
          <p:nvPr/>
        </p:nvSpPr>
        <p:spPr>
          <a:xfrm>
            <a:off x="8230817" y="5762624"/>
            <a:ext cx="834390" cy="75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9E15874-161B-40A7-9DB8-279F3390CF3A}"/>
              </a:ext>
            </a:extLst>
          </p:cNvPr>
          <p:cNvSpPr/>
          <p:nvPr/>
        </p:nvSpPr>
        <p:spPr>
          <a:xfrm>
            <a:off x="3720938" y="576262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82E239E-65DB-4B0E-A812-D3D9F60A8E22}"/>
              </a:ext>
            </a:extLst>
          </p:cNvPr>
          <p:cNvSpPr/>
          <p:nvPr/>
        </p:nvSpPr>
        <p:spPr>
          <a:xfrm>
            <a:off x="4634862" y="5762624"/>
            <a:ext cx="834390" cy="75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A9A9A90-BA48-411C-BB16-C54CA1CC8FFC}"/>
              </a:ext>
            </a:extLst>
          </p:cNvPr>
          <p:cNvSpPr/>
          <p:nvPr/>
        </p:nvSpPr>
        <p:spPr>
          <a:xfrm>
            <a:off x="5548786" y="5762624"/>
            <a:ext cx="834390" cy="7543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7F73999-970C-4F2C-A337-B075EE55436C}"/>
              </a:ext>
            </a:extLst>
          </p:cNvPr>
          <p:cNvSpPr/>
          <p:nvPr/>
        </p:nvSpPr>
        <p:spPr>
          <a:xfrm>
            <a:off x="2770612" y="576262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4960678-DEE3-4108-A796-8D1AA58C0E47}"/>
              </a:ext>
            </a:extLst>
          </p:cNvPr>
          <p:cNvSpPr/>
          <p:nvPr/>
        </p:nvSpPr>
        <p:spPr>
          <a:xfrm>
            <a:off x="0" y="1786986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E11159D-4AAB-49FB-8741-EADDC1EB1BBF}"/>
              </a:ext>
            </a:extLst>
          </p:cNvPr>
          <p:cNvSpPr/>
          <p:nvPr/>
        </p:nvSpPr>
        <p:spPr>
          <a:xfrm>
            <a:off x="927784" y="1783665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8D41E25-9D5B-470C-92AC-A2E97C55ABB9}"/>
              </a:ext>
            </a:extLst>
          </p:cNvPr>
          <p:cNvSpPr/>
          <p:nvPr/>
        </p:nvSpPr>
        <p:spPr>
          <a:xfrm>
            <a:off x="1845333" y="1786986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6EC7BDA-FA27-45D4-8AD2-3BBAB44CC88E}"/>
              </a:ext>
            </a:extLst>
          </p:cNvPr>
          <p:cNvSpPr/>
          <p:nvPr/>
        </p:nvSpPr>
        <p:spPr>
          <a:xfrm>
            <a:off x="2757221" y="1783665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14512BE-F786-4B8F-B6EE-D9A18B6C94DB}"/>
              </a:ext>
            </a:extLst>
          </p:cNvPr>
          <p:cNvSpPr/>
          <p:nvPr/>
        </p:nvSpPr>
        <p:spPr>
          <a:xfrm>
            <a:off x="7314792" y="180308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C272865-A7B2-4CA2-9597-3ACF8034BD90}"/>
              </a:ext>
            </a:extLst>
          </p:cNvPr>
          <p:cNvSpPr/>
          <p:nvPr/>
        </p:nvSpPr>
        <p:spPr>
          <a:xfrm>
            <a:off x="-5333" y="2710549"/>
            <a:ext cx="834390" cy="7543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6A23CAD-BCCF-4643-AC44-145B3C94A029}"/>
              </a:ext>
            </a:extLst>
          </p:cNvPr>
          <p:cNvSpPr/>
          <p:nvPr/>
        </p:nvSpPr>
        <p:spPr>
          <a:xfrm>
            <a:off x="3684699" y="1804993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653D51D-C394-4AD8-906E-349430D66CF7}"/>
              </a:ext>
            </a:extLst>
          </p:cNvPr>
          <p:cNvSpPr/>
          <p:nvPr/>
        </p:nvSpPr>
        <p:spPr>
          <a:xfrm>
            <a:off x="4572812" y="1803088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73D8F012-9449-4F7C-B550-251DC7F71700}"/>
              </a:ext>
            </a:extLst>
          </p:cNvPr>
          <p:cNvSpPr/>
          <p:nvPr/>
        </p:nvSpPr>
        <p:spPr>
          <a:xfrm>
            <a:off x="5479238" y="1774251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EDD20EC-DA5F-4AA3-9F3D-EE291271D2D0}"/>
              </a:ext>
            </a:extLst>
          </p:cNvPr>
          <p:cNvSpPr/>
          <p:nvPr/>
        </p:nvSpPr>
        <p:spPr>
          <a:xfrm>
            <a:off x="6394921" y="1779254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CF8BE9A-BD07-4751-B972-111F03D2DC2E}"/>
              </a:ext>
            </a:extLst>
          </p:cNvPr>
          <p:cNvSpPr/>
          <p:nvPr/>
        </p:nvSpPr>
        <p:spPr>
          <a:xfrm>
            <a:off x="6484252" y="3670801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BC66BC2-5B95-4499-8818-118DC84B9E59}"/>
              </a:ext>
            </a:extLst>
          </p:cNvPr>
          <p:cNvSpPr/>
          <p:nvPr/>
        </p:nvSpPr>
        <p:spPr>
          <a:xfrm>
            <a:off x="3738763" y="2716023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-LY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9548C3-CCD8-4914-AB30-124A4D0CEE3F}"/>
              </a:ext>
            </a:extLst>
          </p:cNvPr>
          <p:cNvSpPr/>
          <p:nvPr/>
        </p:nvSpPr>
        <p:spPr>
          <a:xfrm>
            <a:off x="6427876" y="2725027"/>
            <a:ext cx="834390" cy="7543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-LY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4FA38E6-BF17-47D1-8B3A-96C8A6B9EA56}"/>
              </a:ext>
            </a:extLst>
          </p:cNvPr>
          <p:cNvSpPr/>
          <p:nvPr/>
        </p:nvSpPr>
        <p:spPr>
          <a:xfrm>
            <a:off x="4634508" y="2716023"/>
            <a:ext cx="834390" cy="754380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0B100FE-BF73-418F-9916-D87B547421B0}"/>
              </a:ext>
            </a:extLst>
          </p:cNvPr>
          <p:cNvSpPr/>
          <p:nvPr/>
        </p:nvSpPr>
        <p:spPr>
          <a:xfrm>
            <a:off x="7328650" y="2744274"/>
            <a:ext cx="834390" cy="754380"/>
          </a:xfrm>
          <a:prstGeom prst="ellipse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5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148</Words>
  <Application>Microsoft Office PowerPoint</Application>
  <PresentationFormat>On-screen Show (4:3)</PresentationFormat>
  <Paragraphs>32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Office Theme</vt:lpstr>
      <vt:lpstr>Dare to Do Right:  Crack the Code</vt:lpstr>
      <vt:lpstr>Dare to Do Right:  Crack the Code (Plain Version)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to Do Right:  Crack the Code</dc:title>
  <dc:creator>Cherice Montgomery</dc:creator>
  <cp:lastModifiedBy>Cherice Montgomery</cp:lastModifiedBy>
  <cp:revision>9</cp:revision>
  <dcterms:created xsi:type="dcterms:W3CDTF">2020-04-26T20:13:12Z</dcterms:created>
  <dcterms:modified xsi:type="dcterms:W3CDTF">2020-04-26T20:54:04Z</dcterms:modified>
</cp:coreProperties>
</file>