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77" r:id="rId2"/>
    <p:sldId id="296" r:id="rId3"/>
    <p:sldId id="302" r:id="rId4"/>
    <p:sldId id="298" r:id="rId5"/>
    <p:sldId id="299" r:id="rId6"/>
    <p:sldId id="300" r:id="rId7"/>
    <p:sldId id="266" r:id="rId8"/>
    <p:sldId id="308" r:id="rId9"/>
    <p:sldId id="309" r:id="rId10"/>
    <p:sldId id="303" r:id="rId11"/>
    <p:sldId id="304" r:id="rId12"/>
    <p:sldId id="305" r:id="rId13"/>
    <p:sldId id="307" r:id="rId14"/>
    <p:sldId id="306" r:id="rId15"/>
    <p:sldId id="310" r:id="rId16"/>
    <p:sldId id="311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6555730-9A14-4BBF-8F03-D83CA75D69E6}">
          <p14:sldIdLst>
            <p14:sldId id="277"/>
            <p14:sldId id="296"/>
            <p14:sldId id="302"/>
            <p14:sldId id="298"/>
            <p14:sldId id="299"/>
            <p14:sldId id="300"/>
            <p14:sldId id="266"/>
          </p14:sldIdLst>
        </p14:section>
        <p14:section name="Simplified Version" id="{1EB16E6C-9363-4F1B-B6B7-48080FDF008F}">
          <p14:sldIdLst>
            <p14:sldId id="308"/>
            <p14:sldId id="309"/>
            <p14:sldId id="303"/>
            <p14:sldId id="304"/>
            <p14:sldId id="305"/>
            <p14:sldId id="307"/>
            <p14:sldId id="306"/>
            <p14:sldId id="310"/>
            <p14:sldId id="31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1E9"/>
    <a:srgbClr val="FBE5D6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987" autoAdjust="0"/>
    <p:restoredTop sz="87662" autoAdjust="0"/>
  </p:normalViewPr>
  <p:slideViewPr>
    <p:cSldViewPr snapToGrid="0">
      <p:cViewPr varScale="1">
        <p:scale>
          <a:sx n="96" d="100"/>
          <a:sy n="96" d="100"/>
        </p:scale>
        <p:origin x="193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86A108-5BC3-403E-8665-B393D8C836F1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410F01-3174-4A75-B1C8-F57BE8792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99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The Church of Jesus Christ of Latter-Day Saints.  (</a:t>
            </a:r>
            <a:r>
              <a:rPr lang="en-US" dirty="0" err="1"/>
              <a:t>n.d</a:t>
            </a:r>
            <a:r>
              <a:rPr lang="en-US" dirty="0"/>
              <a:t>).  Triple combination: 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A softcover triple combination with gold text.</a:t>
            </a:r>
            <a:r>
              <a:rPr lang="en-US" dirty="0"/>
              <a:t>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https://www.churchofjesuschrist.org/media/image/triple-combination-scripture-cover-bae554c?lang=eng&amp;collectionId=4c1997b4f9eb0ee0945ec3cc819168f32a2aeda9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708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The Church of Jesus Christ of Latter-Day Saints.  (</a:t>
            </a:r>
            <a:r>
              <a:rPr lang="en-US" dirty="0" err="1"/>
              <a:t>n.d</a:t>
            </a:r>
            <a:r>
              <a:rPr lang="en-US" dirty="0"/>
              <a:t>).  Taking the sacrament: 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Giving and receiving the sacrament. 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https://www.churchofjesuschrist.org/media/image/sacrament-bread-hands-8ccb5e2?lang=eng&amp;collectionId=1d5d569ab33dea67f63cbcdcc87bc8756d679194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31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The Church of Jesus Christ of Latter-Day Saints.  (</a:t>
            </a:r>
            <a:r>
              <a:rPr lang="en-US" dirty="0" err="1"/>
              <a:t>n.d</a:t>
            </a:r>
            <a:r>
              <a:rPr lang="en-US" dirty="0"/>
              <a:t>).  Entering the baptismal font: 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A father leads his young daughter into the baptismal font. 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https://www.churchofjesuschrist.org/media/image/girl-baptism-64aa5ef?lang=eng&amp;collectionId=1d5d569ab33dea67f63cbcdcc87bc8756d679194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414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The Church of Jesus Christ of Latter-Day Saints.  (</a:t>
            </a:r>
            <a:r>
              <a:rPr lang="en-US" dirty="0" err="1"/>
              <a:t>n.d</a:t>
            </a:r>
            <a:r>
              <a:rPr lang="en-US" dirty="0"/>
              <a:t>).  Childhood: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A little boy and a little girl fighting over a toy.</a:t>
            </a:r>
            <a:r>
              <a:rPr lang="en-US" dirty="0"/>
              <a:t>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https://www.churchofjesuschrist.org/media/image/children-childhood-fighting-toys-8911272?lang=eng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5718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The Church of Jesus Christ of Latter-Day Saints.  (</a:t>
            </a:r>
            <a:r>
              <a:rPr lang="en-US" dirty="0" err="1"/>
              <a:t>n.d</a:t>
            </a:r>
            <a:r>
              <a:rPr lang="en-US" dirty="0"/>
              <a:t>).  The gift of the Holy Ghost: 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The Gift of the Holy Ghost; GAK 602; Primary manual 2-30; Primary manual 3-14; Acts 2:38; 1 Corinthians 12:3; 2 Nephi 32:5; Doctrine and Covenants 130:22. 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https://www.churchofjesuschrist.org/media/image/priesthood-blessing-0be2109?lang=eng&amp;collectionId=1d5d569ab33dea67f63cbcdcc87bc8756d679194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80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 err="1"/>
              <a:t>Quimono</a:t>
            </a:r>
            <a:r>
              <a:rPr lang="en-US" dirty="0"/>
              <a:t>.  (2016, Dec. 8).  </a:t>
            </a:r>
            <a:r>
              <a:rPr lang="en-US" i="1" dirty="0" err="1"/>
              <a:t>Pixabay</a:t>
            </a:r>
            <a:r>
              <a:rPr lang="en-US" i="1" dirty="0"/>
              <a:t>.  </a:t>
            </a:r>
            <a:r>
              <a:rPr lang="en-US" i="0" dirty="0"/>
              <a:t>Retrieved Jun. 23, 2023 from </a:t>
            </a:r>
            <a:r>
              <a:rPr lang="en-US" dirty="0"/>
              <a:t>https://pixabay.com/photos/present-package-gift-celebration-1893639/  Used under a </a:t>
            </a:r>
            <a:r>
              <a:rPr lang="en-US" dirty="0" err="1"/>
              <a:t>Pixabay</a:t>
            </a:r>
            <a:r>
              <a:rPr lang="en-US" dirty="0"/>
              <a:t> License.  Free for use or download.  No attribution required.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9754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 err="1"/>
              <a:t>Nika_Akin</a:t>
            </a:r>
            <a:r>
              <a:rPr lang="en-US" dirty="0"/>
              <a:t>.  (2019, Oct. 22).  </a:t>
            </a:r>
            <a:r>
              <a:rPr lang="en-US" i="1" dirty="0" err="1"/>
              <a:t>Pixabay</a:t>
            </a:r>
            <a:r>
              <a:rPr lang="en-US" i="1" dirty="0"/>
              <a:t>.  </a:t>
            </a:r>
            <a:r>
              <a:rPr lang="en-US" i="0" dirty="0"/>
              <a:t>Retrieved Jun. 23, 2023 from </a:t>
            </a:r>
            <a:r>
              <a:rPr lang="en-US" dirty="0"/>
              <a:t>https://pixabay.com/illustrations/gift-christmas-celebrate-4567561/  Used under a </a:t>
            </a:r>
            <a:r>
              <a:rPr lang="en-US" dirty="0" err="1"/>
              <a:t>Pixabay</a:t>
            </a:r>
            <a:r>
              <a:rPr lang="en-US" dirty="0"/>
              <a:t> License.  Free for use or download.  No attribution required.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042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The Church of Jesus Christ of Latter-Day Saints.  (</a:t>
            </a:r>
            <a:r>
              <a:rPr lang="en-US" dirty="0" err="1"/>
              <a:t>n.d</a:t>
            </a:r>
            <a:r>
              <a:rPr lang="en-US" dirty="0"/>
              <a:t>).  Meetinghouse: 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A brick meetinghouse with a white steeple.</a:t>
            </a:r>
            <a:r>
              <a:rPr lang="en-US" dirty="0"/>
              <a:t>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https://www.churchofjesuschrist.org/media/image/meetinghouse-brick-4cbfaca?lang=eng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77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 err="1"/>
              <a:t>Borup</a:t>
            </a:r>
            <a:r>
              <a:rPr lang="en-US" dirty="0"/>
              <a:t>, Brent.  (</a:t>
            </a:r>
            <a:r>
              <a:rPr lang="en-US" dirty="0" err="1"/>
              <a:t>n.d</a:t>
            </a:r>
            <a:r>
              <a:rPr lang="en-US" dirty="0"/>
              <a:t>).   Light of the World: 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Light of the World, by Brent </a:t>
            </a:r>
            <a:r>
              <a:rPr lang="en-US" b="0" i="0" dirty="0" err="1">
                <a:solidFill>
                  <a:srgbClr val="212225"/>
                </a:solidFill>
                <a:effectLst/>
                <a:latin typeface="Ensign:Sans"/>
              </a:rPr>
              <a:t>Borup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.</a:t>
            </a:r>
            <a:r>
              <a:rPr lang="en-US" dirty="0"/>
              <a:t>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https://www.churchofjesuschrist.org/media/image/light-of-the-world-jesus-christ-3cf7b89?lang=eng&amp;collectionId=3cbf78e787498a07417814a31656063f9227b4c6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00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The Church of Jesus Christ of Latter-Day Saints.  (</a:t>
            </a:r>
            <a:r>
              <a:rPr lang="en-US" dirty="0" err="1"/>
              <a:t>n.d</a:t>
            </a:r>
            <a:r>
              <a:rPr lang="en-US" dirty="0"/>
              <a:t>).  Taking the sacrament: 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Giving and receiving the sacrament. 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https://www.churchofjesuschrist.org/media/image/sacrament-bread-hands-8ccb5e2?lang=eng&amp;collectionId=1d5d569ab33dea67f63cbcdcc87bc8756d679194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50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The Church of Jesus Christ of Latter-Day Saints.  (</a:t>
            </a:r>
            <a:r>
              <a:rPr lang="en-US" dirty="0" err="1"/>
              <a:t>n.d</a:t>
            </a:r>
            <a:r>
              <a:rPr lang="en-US" dirty="0"/>
              <a:t>).  Entering the baptismal font: 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A father leads his young daughter into the baptismal font. 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https://www.churchofjesuschrist.org/media/image/girl-baptism-64aa5ef?lang=eng&amp;collectionId=1d5d569ab33dea67f63cbcdcc87bc8756d679194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805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The Church of Jesus Christ of Latter-Day Saints.  (</a:t>
            </a:r>
            <a:r>
              <a:rPr lang="en-US" dirty="0" err="1"/>
              <a:t>n.d</a:t>
            </a:r>
            <a:r>
              <a:rPr lang="en-US" dirty="0"/>
              <a:t>).  The gift of the Holy Ghost: 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The Gift of the Holy Ghost; GAK 602; Primary manual 2-30; Primary manual 3-14; Acts 2:38; 1 Corinthians 12:3; 2 Nephi 32:5; Doctrine and Covenants 130:22. 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https://www.churchofjesuschrist.org/media/image/priesthood-blessing-0be2109?lang=eng&amp;collectionId=1d5d569ab33dea67f63cbcdcc87bc8756d679194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778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The Church of Jesus Christ of Latter-Day Saints.  (</a:t>
            </a:r>
            <a:r>
              <a:rPr lang="en-US" dirty="0" err="1"/>
              <a:t>n.d</a:t>
            </a:r>
            <a:r>
              <a:rPr lang="en-US" dirty="0"/>
              <a:t>).  Meetinghouse: 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A brick meetinghouse with a white steeple.</a:t>
            </a:r>
            <a:r>
              <a:rPr lang="en-US" dirty="0"/>
              <a:t>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https://www.churchofjesuschrist.org/media/image/meetinghouse-brick-4cbfaca?lang=eng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19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The Church of Jesus Christ of Latter-Day Saints.  (</a:t>
            </a:r>
            <a:r>
              <a:rPr lang="en-US" dirty="0" err="1"/>
              <a:t>n.d</a:t>
            </a:r>
            <a:r>
              <a:rPr lang="en-US" dirty="0"/>
              <a:t>).  Triple combination: 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A softcover triple combination with gold text.</a:t>
            </a:r>
            <a:r>
              <a:rPr lang="en-US" dirty="0"/>
              <a:t>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https://www.churchofjesuschrist.org/media/image/triple-combination-scripture-cover-bae554c?lang=eng&amp;collectionId=4c1997b4f9eb0ee0945ec3cc819168f32a2aeda9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6620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 err="1"/>
              <a:t>Borup</a:t>
            </a:r>
            <a:r>
              <a:rPr lang="en-US" dirty="0"/>
              <a:t>, Brent.  (</a:t>
            </a:r>
            <a:r>
              <a:rPr lang="en-US" dirty="0" err="1"/>
              <a:t>n.d</a:t>
            </a:r>
            <a:r>
              <a:rPr lang="en-US" dirty="0"/>
              <a:t>).   Light of the World: 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Light of the World, by Brent </a:t>
            </a:r>
            <a:r>
              <a:rPr lang="en-US" b="0" i="0" dirty="0" err="1">
                <a:solidFill>
                  <a:srgbClr val="212225"/>
                </a:solidFill>
                <a:effectLst/>
                <a:latin typeface="Ensign:Sans"/>
              </a:rPr>
              <a:t>Borup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.</a:t>
            </a:r>
            <a:r>
              <a:rPr lang="en-US" dirty="0"/>
              <a:t>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https://www.churchofjesuschrist.org/media/image/light-of-the-world-jesus-christ-3cf7b89?lang=eng&amp;collectionId=3cbf78e787498a07417814a31656063f9227b4c6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582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849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07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37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82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408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93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90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31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36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48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43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23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illustrations/gift-christmas-celebrate-4567561/" TargetMode="External"/><Relationship Id="rId3" Type="http://schemas.openxmlformats.org/officeDocument/2006/relationships/hyperlink" Target="https://www.churchofjesuschrist.org/media/image/girl-baptism-64aa5ef?lang=eng&amp;collectionId=1d5d569ab33dea67f63cbcdcc87bc8756d679194" TargetMode="External"/><Relationship Id="rId7" Type="http://schemas.openxmlformats.org/officeDocument/2006/relationships/hyperlink" Target="https://www.churchofjesuschrist.org/media/image/triple-combination-scripture-cover-bae554c?lang=eng&amp;collectionId=4c1997b4f9eb0ee0945ec3cc819168f32a2aeda9" TargetMode="External"/><Relationship Id="rId2" Type="http://schemas.openxmlformats.org/officeDocument/2006/relationships/hyperlink" Target="https://www.churchofjesuschrist.org/media/image/light-of-the-world-jesus-christ-3cf7b89?lang=eng&amp;collectionId=3cbf78e787498a07417814a31656063f9227b4c6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hurchofjesuschrist.org/media/image/priesthood-blessing-0be2109?lang=eng&amp;collectionId=1d5d569ab33dea67f63cbcdcc87bc8756d679194" TargetMode="External"/><Relationship Id="rId5" Type="http://schemas.openxmlformats.org/officeDocument/2006/relationships/hyperlink" Target="https://www.churchofjesuschrist.org/media/image/sacrament-bread-hands-8ccb5e2?lang=eng&amp;collectionId=1d5d569ab33dea67f63cbcdcc87bc8756d679194" TargetMode="External"/><Relationship Id="rId4" Type="http://schemas.openxmlformats.org/officeDocument/2006/relationships/hyperlink" Target="https://www.churchofjesuschrist.org/media/image/meetinghouse-brick-4cbfaca?lang=eng" TargetMode="External"/><Relationship Id="rId9" Type="http://schemas.openxmlformats.org/officeDocument/2006/relationships/hyperlink" Target="https://pixabay.com/photos/present-package-gift-celebration-1893639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1E9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A softcover triple combination with gold text.">
            <a:extLst>
              <a:ext uri="{FF2B5EF4-FFF2-40B4-BE49-F238E27FC236}">
                <a16:creationId xmlns:a16="http://schemas.microsoft.com/office/drawing/2014/main" id="{96F786B1-A259-5589-369C-699196DD2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85" b="90000" l="9577" r="93308">
                        <a14:foregroundMark x1="10115" y1="37423" x2="9577" y2="34538"/>
                        <a14:foregroundMark x1="50269" y1="85154" x2="90654" y2="60885"/>
                        <a14:foregroundMark x1="90654" y1="60885" x2="91500" y2="56077"/>
                        <a14:foregroundMark x1="51346" y1="87538" x2="89923" y2="64000"/>
                        <a14:foregroundMark x1="89923" y1="64000" x2="92231" y2="57500"/>
                        <a14:foregroundMark x1="92423" y1="63115" x2="92231" y2="59500"/>
                        <a14:foregroundMark x1="93308" y1="63462" x2="93308" y2="58423"/>
                        <a14:foregroundMark x1="51538" y1="9385" x2="50808" y2="10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1" y="834887"/>
            <a:ext cx="5456583" cy="545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1DE6045-DBDE-D5BA-9E8D-9AE6E17D0034}"/>
              </a:ext>
            </a:extLst>
          </p:cNvPr>
          <p:cNvSpPr txBox="1">
            <a:spLocks/>
          </p:cNvSpPr>
          <p:nvPr/>
        </p:nvSpPr>
        <p:spPr>
          <a:xfrm>
            <a:off x="69575" y="79513"/>
            <a:ext cx="9074426" cy="66989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i="1" dirty="0">
                <a:latin typeface="Quire Sans" panose="020B0502040400020003" pitchFamily="34" charset="0"/>
                <a:cs typeface="Quire Sans" panose="020B0502040400020003" pitchFamily="34" charset="0"/>
              </a:rPr>
              <a:t>The Fourth Article of Faith</a:t>
            </a:r>
            <a:br>
              <a:rPr lang="en-US" b="1" i="1" dirty="0">
                <a:latin typeface="Quire Sans" panose="020B0502040400020003" pitchFamily="34" charset="0"/>
                <a:cs typeface="Quire Sans" panose="020B0502040400020003" pitchFamily="34" charset="0"/>
              </a:rPr>
            </a:br>
            <a:r>
              <a:rPr lang="en-US" sz="2400" b="1" i="1" dirty="0">
                <a:latin typeface="Quire Sans" panose="020B0502040400020003" pitchFamily="34" charset="0"/>
                <a:cs typeface="Quire Sans" panose="020B0502040400020003" pitchFamily="34" charset="0"/>
              </a:rPr>
              <a:t>Children’s Songbook, p. 124</a:t>
            </a:r>
          </a:p>
          <a:p>
            <a:pPr algn="ctr"/>
            <a:endParaRPr lang="en-US" sz="2400" b="1" i="1" dirty="0"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pPr algn="ctr"/>
            <a:endParaRPr lang="en-US" sz="2400" b="1" i="1" dirty="0"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pPr algn="ctr"/>
            <a:endParaRPr lang="en-US" sz="2400" b="1" i="1" dirty="0"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pPr algn="ctr"/>
            <a:endParaRPr lang="en-US" sz="2400" b="1" i="1" dirty="0"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pPr algn="ctr"/>
            <a:endParaRPr lang="en-US" sz="2400" b="1" i="1" dirty="0"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pPr algn="ctr"/>
            <a:endParaRPr lang="en-US" sz="2400" b="1" i="1" dirty="0"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pPr algn="ctr"/>
            <a:endParaRPr lang="en-US" sz="2400" b="1" i="1" dirty="0"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pPr algn="ctr"/>
            <a:endParaRPr lang="en-US" sz="2400" b="1" i="1" dirty="0"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pPr algn="ctr"/>
            <a:endParaRPr lang="en-US" sz="2400" b="1" i="1" dirty="0"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pPr algn="ctr"/>
            <a:endParaRPr lang="en-US" sz="2400" b="1" i="1" dirty="0"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pPr algn="ctr"/>
            <a:endParaRPr lang="en-US" sz="2400" b="1" i="1" dirty="0"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pPr algn="ctr"/>
            <a:endParaRPr lang="en-US" sz="2400" b="1" i="1" dirty="0"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pPr algn="ctr"/>
            <a:endParaRPr lang="en-US" sz="2400" b="1" i="1" dirty="0"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pPr algn="ctr"/>
            <a:endParaRPr lang="en-US" sz="2400" b="1" i="1" dirty="0"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pPr algn="ctr"/>
            <a:br>
              <a:rPr lang="en-US" sz="2400" b="1" i="1" dirty="0">
                <a:latin typeface="Quire Sans" panose="020B0502040400020003" pitchFamily="34" charset="0"/>
                <a:cs typeface="Quire Sans" panose="020B0502040400020003" pitchFamily="34" charset="0"/>
              </a:rPr>
            </a:br>
            <a:br>
              <a:rPr lang="en-US" sz="2400" b="1" i="1" dirty="0">
                <a:latin typeface="Quire Sans" panose="020B0502040400020003" pitchFamily="34" charset="0"/>
                <a:cs typeface="Quire Sans" panose="020B0502040400020003" pitchFamily="34" charset="0"/>
              </a:rPr>
            </a:br>
            <a:r>
              <a:rPr lang="en-US" sz="2000" dirty="0">
                <a:latin typeface="Quire Sans" panose="020B0502040400020003" pitchFamily="34" charset="0"/>
                <a:cs typeface="Quire Sans" panose="020B0502040400020003" pitchFamily="34" charset="0"/>
              </a:rPr>
              <a:t>Words:  Joseph Smith</a:t>
            </a:r>
            <a:br>
              <a:rPr lang="en-US" sz="2000" dirty="0">
                <a:latin typeface="Quire Sans" panose="020B0502040400020003" pitchFamily="34" charset="0"/>
                <a:cs typeface="Quire Sans" panose="020B0502040400020003" pitchFamily="34" charset="0"/>
              </a:rPr>
            </a:br>
            <a:r>
              <a:rPr lang="en-US" sz="2000" dirty="0">
                <a:latin typeface="Quire Sans" panose="020B0502040400020003" pitchFamily="34" charset="0"/>
                <a:cs typeface="Quire Sans" panose="020B0502040400020003" pitchFamily="34" charset="0"/>
              </a:rPr>
              <a:t>Music:  Vanja Y. Watkins</a:t>
            </a:r>
            <a:br>
              <a:rPr lang="en-US" sz="2000" dirty="0">
                <a:latin typeface="Quire Sans" panose="020B0502040400020003" pitchFamily="34" charset="0"/>
                <a:cs typeface="Quire Sans" panose="020B0502040400020003" pitchFamily="34" charset="0"/>
              </a:rPr>
            </a:br>
            <a:r>
              <a:rPr lang="en-US" sz="2000" dirty="0">
                <a:latin typeface="Quire Sans" panose="020B0502040400020003" pitchFamily="34" charset="0"/>
                <a:cs typeface="Quire Sans" panose="020B0502040400020003" pitchFamily="34" charset="0"/>
              </a:rPr>
              <a:t>Flipchart:  Cherice Montgomery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2E3516-E57B-3D15-4A97-1AAC5F8FE13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487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1E9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Light of the World, by Brent Borup">
            <a:extLst>
              <a:ext uri="{FF2B5EF4-FFF2-40B4-BE49-F238E27FC236}">
                <a16:creationId xmlns:a16="http://schemas.microsoft.com/office/drawing/2014/main" id="{9FA30298-17EC-426E-EFC6-55835E273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6" y="0"/>
            <a:ext cx="548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096" y="0"/>
            <a:ext cx="3607903" cy="6858000"/>
          </a:xfrm>
        </p:spPr>
        <p:txBody>
          <a:bodyPr>
            <a:noAutofit/>
          </a:bodyPr>
          <a:lstStyle/>
          <a:p>
            <a:pPr algn="ctr"/>
            <a:r>
              <a:rPr lang="en-US" sz="10000" b="1" dirty="0">
                <a:latin typeface="Quire Sans" panose="020B0502040400020003" pitchFamily="34" charset="0"/>
                <a:cs typeface="Quire Sans" panose="020B0502040400020003" pitchFamily="34" charset="0"/>
              </a:rPr>
              <a:t>1</a:t>
            </a:r>
            <a:r>
              <a:rPr lang="en-US" sz="10000" b="1" baseline="30000" dirty="0">
                <a:latin typeface="Quire Sans" panose="020B0502040400020003" pitchFamily="34" charset="0"/>
                <a:cs typeface="Quire Sans" panose="020B0502040400020003" pitchFamily="34" charset="0"/>
              </a:rPr>
              <a:t>st</a:t>
            </a:r>
            <a:br>
              <a:rPr lang="en-US" sz="10000" b="1" dirty="0">
                <a:latin typeface="Quire Sans" panose="020B0502040400020003" pitchFamily="34" charset="0"/>
                <a:cs typeface="Quire Sans" panose="020B0502040400020003" pitchFamily="34" charset="0"/>
              </a:rPr>
            </a:br>
            <a:r>
              <a:rPr lang="en-US" sz="10000" b="1" dirty="0">
                <a:latin typeface="Quire Sans" panose="020B0502040400020003" pitchFamily="34" charset="0"/>
                <a:cs typeface="Quire Sans" panose="020B0502040400020003" pitchFamily="34" charset="0"/>
              </a:rPr>
              <a:t> Faith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2E3516-E57B-3D15-4A97-1AAC5F8FE13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855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Giving and receiving the sacrament.">
            <a:extLst>
              <a:ext uri="{FF2B5EF4-FFF2-40B4-BE49-F238E27FC236}">
                <a16:creationId xmlns:a16="http://schemas.microsoft.com/office/drawing/2014/main" id="{85E9AC74-5CE2-9897-31FB-7A350EE5E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5287" y="139148"/>
            <a:ext cx="4929808" cy="1967948"/>
          </a:xfrm>
        </p:spPr>
        <p:txBody>
          <a:bodyPr>
            <a:noAutofit/>
          </a:bodyPr>
          <a:lstStyle/>
          <a:p>
            <a:pPr algn="ctr"/>
            <a:r>
              <a:rPr lang="en-US" sz="7000" b="1" dirty="0">
                <a:latin typeface="Quire Sans" panose="020B0502040400020003" pitchFamily="34" charset="0"/>
                <a:cs typeface="Quire Sans" panose="020B0502040400020003" pitchFamily="34" charset="0"/>
              </a:rPr>
              <a:t>2</a:t>
            </a:r>
            <a:r>
              <a:rPr lang="en-US" sz="7000" b="1" baseline="30000" dirty="0">
                <a:latin typeface="Quire Sans" panose="020B0502040400020003" pitchFamily="34" charset="0"/>
                <a:cs typeface="Quire Sans" panose="020B0502040400020003" pitchFamily="34" charset="0"/>
              </a:rPr>
              <a:t>nd</a:t>
            </a:r>
            <a:br>
              <a:rPr lang="en-US" sz="7000" b="1" dirty="0">
                <a:latin typeface="Quire Sans" panose="020B0502040400020003" pitchFamily="34" charset="0"/>
                <a:cs typeface="Quire Sans" panose="020B0502040400020003" pitchFamily="34" charset="0"/>
              </a:rPr>
            </a:br>
            <a:r>
              <a:rPr lang="en-US" sz="7000" b="1" dirty="0">
                <a:latin typeface="Quire Sans" panose="020B0502040400020003" pitchFamily="34" charset="0"/>
                <a:cs typeface="Quire Sans" panose="020B0502040400020003" pitchFamily="34" charset="0"/>
              </a:rPr>
              <a:t>Repentance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2E3516-E57B-3D15-4A97-1AAC5F8FE13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68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1E9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A father leads his young daughter into the baptismal font.">
            <a:extLst>
              <a:ext uri="{FF2B5EF4-FFF2-40B4-BE49-F238E27FC236}">
                <a16:creationId xmlns:a16="http://schemas.microsoft.com/office/drawing/2014/main" id="{71FEFE43-0DE6-534F-8DA2-59103BBB41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1"/>
          <a:stretch/>
        </p:blipFill>
        <p:spPr bwMode="auto">
          <a:xfrm>
            <a:off x="-1" y="-1"/>
            <a:ext cx="4967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7998" y="1"/>
            <a:ext cx="4176001" cy="6858000"/>
          </a:xfrm>
        </p:spPr>
        <p:txBody>
          <a:bodyPr>
            <a:noAutofit/>
          </a:bodyPr>
          <a:lstStyle/>
          <a:p>
            <a:pPr algn="ctr"/>
            <a:r>
              <a:rPr lang="en-US" sz="7500" b="1" dirty="0">
                <a:latin typeface="Quire Sans" panose="020B0502040400020003" pitchFamily="34" charset="0"/>
                <a:cs typeface="Quire Sans" panose="020B0502040400020003" pitchFamily="34" charset="0"/>
              </a:rPr>
              <a:t>3</a:t>
            </a:r>
            <a:r>
              <a:rPr lang="en-US" sz="7500" b="1" baseline="30000" dirty="0">
                <a:latin typeface="Quire Sans" panose="020B0502040400020003" pitchFamily="34" charset="0"/>
                <a:cs typeface="Quire Sans" panose="020B0502040400020003" pitchFamily="34" charset="0"/>
              </a:rPr>
              <a:t>rd</a:t>
            </a:r>
            <a:r>
              <a:rPr lang="en-US" sz="7500" b="1" dirty="0">
                <a:latin typeface="Quire Sans" panose="020B0502040400020003" pitchFamily="34" charset="0"/>
                <a:cs typeface="Quire Sans" panose="020B0502040400020003" pitchFamily="34" charset="0"/>
              </a:rPr>
              <a:t> </a:t>
            </a:r>
            <a:br>
              <a:rPr lang="en-US" sz="7500" b="1" dirty="0">
                <a:latin typeface="Quire Sans" panose="020B0502040400020003" pitchFamily="34" charset="0"/>
                <a:cs typeface="Quire Sans" panose="020B0502040400020003" pitchFamily="34" charset="0"/>
              </a:rPr>
            </a:br>
            <a:r>
              <a:rPr lang="en-US" sz="7500" b="1" dirty="0">
                <a:latin typeface="Quire Sans" panose="020B0502040400020003" pitchFamily="34" charset="0"/>
                <a:cs typeface="Quire Sans" panose="020B0502040400020003" pitchFamily="34" charset="0"/>
              </a:rPr>
              <a:t>Baptism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2E3516-E57B-3D15-4A97-1AAC5F8FE13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809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1E9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 little boy and a little girl fighting over a toy.">
            <a:extLst>
              <a:ext uri="{FF2B5EF4-FFF2-40B4-BE49-F238E27FC236}">
                <a16:creationId xmlns:a16="http://schemas.microsoft.com/office/drawing/2014/main" id="{1D4436E4-987D-B964-D210-397E92C5E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9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9075" y="1"/>
            <a:ext cx="3844924" cy="6858000"/>
          </a:xfrm>
        </p:spPr>
        <p:txBody>
          <a:bodyPr>
            <a:noAutofit/>
          </a:bodyPr>
          <a:lstStyle/>
          <a:p>
            <a:pPr algn="ctr"/>
            <a:r>
              <a:rPr lang="en-US" sz="6500" b="1" dirty="0">
                <a:latin typeface="Quire Sans" panose="020B0502040400020003" pitchFamily="34" charset="0"/>
                <a:cs typeface="Quire Sans" panose="020B0502040400020003" pitchFamily="34" charset="0"/>
              </a:rPr>
              <a:t>for the remission of sins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2E3516-E57B-3D15-4A97-1AAC5F8FE13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9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1E9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The Gift of the Holy Ghost; GAK 602; Primary manual 2-30; Primary manual 3-14; Acts 2:38; 1 Corinthians 12:3; 2 Nephi 32:5; Doctrine and Covenants 130:22">
            <a:extLst>
              <a:ext uri="{FF2B5EF4-FFF2-40B4-BE49-F238E27FC236}">
                <a16:creationId xmlns:a16="http://schemas.microsoft.com/office/drawing/2014/main" id="{29B25BA1-E99C-8FBC-FC65-D4954725D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0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540" y="69574"/>
            <a:ext cx="2047460" cy="663933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500" b="1" dirty="0">
                <a:latin typeface="Quire Sans" panose="020B0502040400020003" pitchFamily="34" charset="0"/>
                <a:cs typeface="Quire Sans" panose="020B0502040400020003" pitchFamily="34" charset="0"/>
              </a:rPr>
              <a:t>4</a:t>
            </a:r>
            <a:r>
              <a:rPr lang="en-US" sz="4500" b="1" baseline="30000" dirty="0">
                <a:latin typeface="Quire Sans" panose="020B0502040400020003" pitchFamily="34" charset="0"/>
                <a:cs typeface="Quire Sans" panose="020B0502040400020003" pitchFamily="34" charset="0"/>
              </a:rPr>
              <a:t>th</a:t>
            </a:r>
            <a:br>
              <a:rPr lang="en-US" sz="4500" b="1" baseline="30000" dirty="0">
                <a:latin typeface="Quire Sans" panose="020B0502040400020003" pitchFamily="34" charset="0"/>
                <a:cs typeface="Quire Sans" panose="020B0502040400020003" pitchFamily="34" charset="0"/>
              </a:rPr>
            </a:br>
            <a:r>
              <a:rPr lang="en-US" sz="4500" b="1" dirty="0">
                <a:latin typeface="Quire Sans" panose="020B0502040400020003" pitchFamily="34" charset="0"/>
                <a:cs typeface="Quire Sans" panose="020B0502040400020003" pitchFamily="34" charset="0"/>
              </a:rPr>
              <a:t>Laying on of Hands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2E3516-E57B-3D15-4A97-1AAC5F8FE13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318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1E9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Present Package photo and picture">
            <a:extLst>
              <a:ext uri="{FF2B5EF4-FFF2-40B4-BE49-F238E27FC236}">
                <a16:creationId xmlns:a16="http://schemas.microsoft.com/office/drawing/2014/main" id="{9DF5329D-1E99-F0C4-CE8C-656032449F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27969" y1="68620" x2="52500" y2="83854"/>
                        <a14:backgroundMark x1="52500" y1="83854" x2="65078" y2="73698"/>
                        <a14:backgroundMark x1="65078" y1="73698" x2="67500" y2="82031"/>
                        <a14:backgroundMark x1="67500" y1="82031" x2="62813" y2="91276"/>
                        <a14:backgroundMark x1="62813" y1="91276" x2="33984" y2="92708"/>
                        <a14:backgroundMark x1="33984" y1="92708" x2="27813" y2="85677"/>
                        <a14:backgroundMark x1="27813" y1="85677" x2="27031" y2="76563"/>
                        <a14:backgroundMark x1="27031" y1="76563" x2="28594" y2="67969"/>
                        <a14:backgroundMark x1="28594" y1="67969" x2="28594" y2="67969"/>
                        <a14:backgroundMark x1="62813" y1="73177" x2="63828" y2="72526"/>
                        <a14:backgroundMark x1="61953" y1="73568" x2="63984" y2="7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38" r="25570"/>
          <a:stretch/>
        </p:blipFill>
        <p:spPr bwMode="auto">
          <a:xfrm>
            <a:off x="99391" y="69574"/>
            <a:ext cx="6629400" cy="768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9826" y="69574"/>
            <a:ext cx="2584174" cy="663933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500" b="1" dirty="0">
                <a:latin typeface="Quire Sans" panose="020B0502040400020003" pitchFamily="34" charset="0"/>
                <a:cs typeface="Quire Sans" panose="020B0502040400020003" pitchFamily="34" charset="0"/>
              </a:rPr>
              <a:t>for the gift of the Holy Ghost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2E3516-E57B-3D15-4A97-1AAC5F8FE13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08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9826" y="69574"/>
            <a:ext cx="2584174" cy="663933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500" b="1" dirty="0">
                <a:latin typeface="Quire Sans" panose="020B0502040400020003" pitchFamily="34" charset="0"/>
                <a:cs typeface="Quire Sans" panose="020B0502040400020003" pitchFamily="34" charset="0"/>
              </a:rPr>
              <a:t>for the gift of the Holy Ghost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2E3516-E57B-3D15-4A97-1AAC5F8FE13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Free gift happy birthday christmas illustration">
            <a:extLst>
              <a:ext uri="{FF2B5EF4-FFF2-40B4-BE49-F238E27FC236}">
                <a16:creationId xmlns:a16="http://schemas.microsoft.com/office/drawing/2014/main" id="{C44FCD99-2B69-9A6E-4D75-3CD04DCFBE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0" t="23623" r="10856" b="20145"/>
          <a:stretch/>
        </p:blipFill>
        <p:spPr bwMode="auto">
          <a:xfrm>
            <a:off x="616227" y="211024"/>
            <a:ext cx="5794512" cy="649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413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1E9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A brick meetinghouse with a white steeple. © undefined ipCode 1.">
            <a:extLst>
              <a:ext uri="{FF2B5EF4-FFF2-40B4-BE49-F238E27FC236}">
                <a16:creationId xmlns:a16="http://schemas.microsoft.com/office/drawing/2014/main" id="{9D03618F-516C-6C9A-6884-BB552E05B7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2"/>
          <a:stretch/>
        </p:blipFill>
        <p:spPr bwMode="auto">
          <a:xfrm>
            <a:off x="0" y="0"/>
            <a:ext cx="5943600" cy="680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0" y="-1"/>
            <a:ext cx="3200400" cy="6758609"/>
          </a:xfrm>
        </p:spPr>
        <p:txBody>
          <a:bodyPr>
            <a:noAutofit/>
          </a:bodyPr>
          <a:lstStyle/>
          <a:p>
            <a:pPr algn="ctr"/>
            <a:r>
              <a:rPr lang="en-US" sz="4500" b="1" dirty="0"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rPr>
              <a:t>We believe that the first principles and ordinances </a:t>
            </a:r>
            <a:br>
              <a:rPr lang="en-US" sz="4500" b="1" dirty="0"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rPr>
            </a:br>
            <a:r>
              <a:rPr lang="en-US" sz="4500" b="1" dirty="0"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rPr>
              <a:t>of the gospel are: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2E3516-E57B-3D15-4A97-1AAC5F8FE13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992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1E9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Light of the World, by Brent Borup">
            <a:extLst>
              <a:ext uri="{FF2B5EF4-FFF2-40B4-BE49-F238E27FC236}">
                <a16:creationId xmlns:a16="http://schemas.microsoft.com/office/drawing/2014/main" id="{9FA30298-17EC-426E-EFC6-55835E273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6" y="0"/>
            <a:ext cx="548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096" y="0"/>
            <a:ext cx="3607903" cy="6858000"/>
          </a:xfrm>
        </p:spPr>
        <p:txBody>
          <a:bodyPr>
            <a:noAutofit/>
          </a:bodyPr>
          <a:lstStyle/>
          <a:p>
            <a:pPr algn="ctr"/>
            <a:r>
              <a:rPr lang="en-US" sz="4500" b="1" dirty="0">
                <a:latin typeface="Quire Sans" panose="020B0502040400020003" pitchFamily="34" charset="0"/>
                <a:cs typeface="Quire Sans" panose="020B0502040400020003" pitchFamily="34" charset="0"/>
              </a:rPr>
              <a:t>First, Faith </a:t>
            </a:r>
            <a:br>
              <a:rPr lang="en-US" sz="4500" b="1" dirty="0">
                <a:latin typeface="Quire Sans" panose="020B0502040400020003" pitchFamily="34" charset="0"/>
                <a:cs typeface="Quire Sans" panose="020B0502040400020003" pitchFamily="34" charset="0"/>
              </a:rPr>
            </a:br>
            <a:r>
              <a:rPr lang="en-US" sz="4500" b="1" dirty="0">
                <a:latin typeface="Quire Sans" panose="020B0502040400020003" pitchFamily="34" charset="0"/>
                <a:cs typeface="Quire Sans" panose="020B0502040400020003" pitchFamily="34" charset="0"/>
              </a:rPr>
              <a:t>in the Lord </a:t>
            </a:r>
            <a:br>
              <a:rPr lang="en-US" sz="4500" b="1" dirty="0">
                <a:latin typeface="Quire Sans" panose="020B0502040400020003" pitchFamily="34" charset="0"/>
                <a:cs typeface="Quire Sans" panose="020B0502040400020003" pitchFamily="34" charset="0"/>
              </a:rPr>
            </a:br>
            <a:r>
              <a:rPr lang="en-US" sz="4500" b="1" dirty="0">
                <a:latin typeface="Quire Sans" panose="020B0502040400020003" pitchFamily="34" charset="0"/>
                <a:cs typeface="Quire Sans" panose="020B0502040400020003" pitchFamily="34" charset="0"/>
              </a:rPr>
              <a:t>Jesus Christ;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2E3516-E57B-3D15-4A97-1AAC5F8FE13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693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Giving and receiving the sacrament.">
            <a:extLst>
              <a:ext uri="{FF2B5EF4-FFF2-40B4-BE49-F238E27FC236}">
                <a16:creationId xmlns:a16="http://schemas.microsoft.com/office/drawing/2014/main" id="{85E9AC74-5CE2-9897-31FB-7A350EE5E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1314" y="367748"/>
            <a:ext cx="5903842" cy="983974"/>
          </a:xfrm>
        </p:spPr>
        <p:txBody>
          <a:bodyPr>
            <a:noAutofit/>
          </a:bodyPr>
          <a:lstStyle/>
          <a:p>
            <a:pPr algn="ctr"/>
            <a:r>
              <a:rPr lang="en-US" sz="4500" b="1" dirty="0">
                <a:latin typeface="Quire Sans" panose="020B0502040400020003" pitchFamily="34" charset="0"/>
                <a:cs typeface="Quire Sans" panose="020B0502040400020003" pitchFamily="34" charset="0"/>
              </a:rPr>
              <a:t>second, Repentance;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2E3516-E57B-3D15-4A97-1AAC5F8FE13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38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1E9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A father leads his young daughter into the baptismal font.">
            <a:extLst>
              <a:ext uri="{FF2B5EF4-FFF2-40B4-BE49-F238E27FC236}">
                <a16:creationId xmlns:a16="http://schemas.microsoft.com/office/drawing/2014/main" id="{71FEFE43-0DE6-534F-8DA2-59103BBB41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1"/>
          <a:stretch/>
        </p:blipFill>
        <p:spPr bwMode="auto">
          <a:xfrm>
            <a:off x="-1" y="-1"/>
            <a:ext cx="4967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7998" y="1"/>
            <a:ext cx="4176001" cy="6858000"/>
          </a:xfrm>
        </p:spPr>
        <p:txBody>
          <a:bodyPr>
            <a:noAutofit/>
          </a:bodyPr>
          <a:lstStyle/>
          <a:p>
            <a:pPr algn="ctr"/>
            <a:r>
              <a:rPr lang="en-US" sz="4500" b="1" dirty="0">
                <a:latin typeface="Quire Sans" panose="020B0502040400020003" pitchFamily="34" charset="0"/>
                <a:cs typeface="Quire Sans" panose="020B0502040400020003" pitchFamily="34" charset="0"/>
              </a:rPr>
              <a:t>third, baptism by immersion for the remission of sins;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2E3516-E57B-3D15-4A97-1AAC5F8FE13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506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1E9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The Gift of the Holy Ghost; GAK 602; Primary manual 2-30; Primary manual 3-14; Acts 2:38; 1 Corinthians 12:3; 2 Nephi 32:5; Doctrine and Covenants 130:22">
            <a:extLst>
              <a:ext uri="{FF2B5EF4-FFF2-40B4-BE49-F238E27FC236}">
                <a16:creationId xmlns:a16="http://schemas.microsoft.com/office/drawing/2014/main" id="{29B25BA1-E99C-8FBC-FC65-D4954725D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0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540" y="69574"/>
            <a:ext cx="2047460" cy="6639339"/>
          </a:xfrm>
        </p:spPr>
        <p:txBody>
          <a:bodyPr>
            <a:noAutofit/>
          </a:bodyPr>
          <a:lstStyle/>
          <a:p>
            <a:pPr algn="ctr"/>
            <a:r>
              <a:rPr lang="en-US" sz="4500" b="1" dirty="0">
                <a:latin typeface="Quire Sans" panose="020B0502040400020003" pitchFamily="34" charset="0"/>
                <a:cs typeface="Quire Sans" panose="020B0502040400020003" pitchFamily="34" charset="0"/>
              </a:rPr>
              <a:t>fourth, Laying on of hands for the gift of the Holy Ghost.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2E3516-E57B-3D15-4A97-1AAC5F8FE13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584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1E9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06A1BBC-E05C-560F-241D-49D6969538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149" y="154055"/>
            <a:ext cx="8875642" cy="6574735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200" b="1" dirty="0">
                <a:latin typeface="Quire Sans" panose="020B0502040400020003" pitchFamily="34" charset="0"/>
                <a:cs typeface="Quire Sans" panose="020B0502040400020003" pitchFamily="34" charset="0"/>
              </a:rPr>
              <a:t>Image Credits: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b="1" dirty="0"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200" dirty="0" err="1">
                <a:latin typeface="Quire Sans" panose="020B0502040400020003" pitchFamily="34" charset="0"/>
                <a:cs typeface="Quire Sans" panose="020B0502040400020003" pitchFamily="34" charset="0"/>
              </a:rPr>
              <a:t>Borup</a:t>
            </a:r>
            <a:r>
              <a:rPr lang="en-US" sz="1200" dirty="0">
                <a:latin typeface="Quire Sans" panose="020B0502040400020003" pitchFamily="34" charset="0"/>
                <a:cs typeface="Quire Sans" panose="020B0502040400020003" pitchFamily="34" charset="0"/>
              </a:rPr>
              <a:t>, Brent.  (</a:t>
            </a:r>
            <a:r>
              <a:rPr lang="en-US" sz="1200" dirty="0" err="1">
                <a:latin typeface="Quire Sans" panose="020B0502040400020003" pitchFamily="34" charset="0"/>
                <a:cs typeface="Quire Sans" panose="020B0502040400020003" pitchFamily="34" charset="0"/>
              </a:rPr>
              <a:t>n.d</a:t>
            </a:r>
            <a:r>
              <a:rPr lang="en-US" sz="1200" dirty="0">
                <a:latin typeface="Quire Sans" panose="020B0502040400020003" pitchFamily="34" charset="0"/>
                <a:cs typeface="Quire Sans" panose="020B0502040400020003" pitchFamily="34" charset="0"/>
              </a:rPr>
              <a:t>).   Light of the World:  </a:t>
            </a:r>
            <a:r>
              <a:rPr lang="en-US" sz="1200" b="0" i="0" dirty="0">
                <a:solidFill>
                  <a:srgbClr val="212225"/>
                </a:solidFill>
                <a:effectLst/>
                <a:latin typeface="Quire Sans" panose="020B0502040400020003" pitchFamily="34" charset="0"/>
                <a:cs typeface="Quire Sans" panose="020B0502040400020003" pitchFamily="34" charset="0"/>
              </a:rPr>
              <a:t>Light of the World, by Brent </a:t>
            </a:r>
            <a:r>
              <a:rPr lang="en-US" sz="1200" b="0" i="0" dirty="0" err="1">
                <a:solidFill>
                  <a:srgbClr val="212225"/>
                </a:solidFill>
                <a:effectLst/>
                <a:latin typeface="Quire Sans" panose="020B0502040400020003" pitchFamily="34" charset="0"/>
                <a:cs typeface="Quire Sans" panose="020B0502040400020003" pitchFamily="34" charset="0"/>
              </a:rPr>
              <a:t>Borup</a:t>
            </a:r>
            <a:r>
              <a:rPr lang="en-US" sz="1200" b="0" i="0" dirty="0">
                <a:solidFill>
                  <a:srgbClr val="212225"/>
                </a:solidFill>
                <a:effectLst/>
                <a:latin typeface="Quire Sans" panose="020B0502040400020003" pitchFamily="34" charset="0"/>
                <a:cs typeface="Quire Sans" panose="020B0502040400020003" pitchFamily="34" charset="0"/>
              </a:rPr>
              <a:t>.</a:t>
            </a:r>
            <a:r>
              <a:rPr lang="en-US" sz="1200" dirty="0">
                <a:latin typeface="Quire Sans" panose="020B0502040400020003" pitchFamily="34" charset="0"/>
                <a:cs typeface="Quire Sans" panose="020B0502040400020003" pitchFamily="34" charset="0"/>
              </a:rPr>
              <a:t> </a:t>
            </a:r>
            <a:r>
              <a:rPr lang="en-US" sz="1200" i="1" dirty="0">
                <a:latin typeface="Quire Sans" panose="020B0502040400020003" pitchFamily="34" charset="0"/>
                <a:cs typeface="Quire Sans" panose="020B0502040400020003" pitchFamily="34" charset="0"/>
              </a:rPr>
              <a:t>The Church of Jesus Christ of Latter-Day Saints Media Library.  </a:t>
            </a:r>
            <a:r>
              <a:rPr lang="en-US" sz="1200" i="0" dirty="0">
                <a:latin typeface="Quire Sans" panose="020B0502040400020003" pitchFamily="34" charset="0"/>
                <a:cs typeface="Quire Sans" panose="020B0502040400020003" pitchFamily="34" charset="0"/>
              </a:rPr>
              <a:t>Retrieved Jun. 23, 2023 from </a:t>
            </a:r>
            <a:r>
              <a:rPr lang="en-US" sz="1200" dirty="0">
                <a:latin typeface="Quire Sans" panose="020B0502040400020003" pitchFamily="34" charset="0"/>
                <a:cs typeface="Quire Sans" panose="020B0502040400020003" pitchFamily="34" charset="0"/>
                <a:hlinkClick r:id="rId2"/>
              </a:rPr>
              <a:t>https://www.churchofjesuschrist.org/media/image/light-of-the-world-jesus-christ-3cf7b89?lang=eng&amp;collectionId=3cbf78e787498a07417814a31656063f9227b4c6</a:t>
            </a:r>
            <a:endParaRPr lang="en-US" sz="1200" dirty="0"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dirty="0"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200" dirty="0">
                <a:latin typeface="Quire Sans" panose="020B0502040400020003" pitchFamily="34" charset="0"/>
                <a:cs typeface="Quire Sans" panose="020B0502040400020003" pitchFamily="34" charset="0"/>
              </a:rPr>
              <a:t>The Church of Jesus Christ of Latter-Day Saints.  (</a:t>
            </a:r>
            <a:r>
              <a:rPr lang="en-US" sz="1200" dirty="0" err="1">
                <a:latin typeface="Quire Sans" panose="020B0502040400020003" pitchFamily="34" charset="0"/>
                <a:cs typeface="Quire Sans" panose="020B0502040400020003" pitchFamily="34" charset="0"/>
              </a:rPr>
              <a:t>n.d</a:t>
            </a:r>
            <a:r>
              <a:rPr lang="en-US" sz="1200" dirty="0">
                <a:latin typeface="Quire Sans" panose="020B0502040400020003" pitchFamily="34" charset="0"/>
                <a:cs typeface="Quire Sans" panose="020B0502040400020003" pitchFamily="34" charset="0"/>
              </a:rPr>
              <a:t>).  Entering the baptismal font:  </a:t>
            </a:r>
            <a:r>
              <a:rPr lang="en-US" sz="1200" b="0" i="0" dirty="0">
                <a:solidFill>
                  <a:srgbClr val="212225"/>
                </a:solidFill>
                <a:effectLst/>
                <a:latin typeface="Quire Sans" panose="020B0502040400020003" pitchFamily="34" charset="0"/>
                <a:cs typeface="Quire Sans" panose="020B0502040400020003" pitchFamily="34" charset="0"/>
              </a:rPr>
              <a:t>A father leads his young daughter into the baptismal font.  </a:t>
            </a:r>
            <a:r>
              <a:rPr lang="en-US" sz="1200" i="1" dirty="0">
                <a:latin typeface="Quire Sans" panose="020B0502040400020003" pitchFamily="34" charset="0"/>
                <a:cs typeface="Quire Sans" panose="020B0502040400020003" pitchFamily="34" charset="0"/>
              </a:rPr>
              <a:t>The Church of Jesus Christ of Latter-Day Saints Media Library.  </a:t>
            </a:r>
            <a:r>
              <a:rPr lang="en-US" sz="1200" i="0" dirty="0">
                <a:latin typeface="Quire Sans" panose="020B0502040400020003" pitchFamily="34" charset="0"/>
                <a:cs typeface="Quire Sans" panose="020B0502040400020003" pitchFamily="34" charset="0"/>
              </a:rPr>
              <a:t>Retrieved Jun. 23, 2023 from </a:t>
            </a:r>
            <a:r>
              <a:rPr lang="en-US" sz="1200" dirty="0">
                <a:latin typeface="Quire Sans" panose="020B0502040400020003" pitchFamily="34" charset="0"/>
                <a:cs typeface="Quire Sans" panose="020B0502040400020003" pitchFamily="34" charset="0"/>
                <a:hlinkClick r:id="rId3"/>
              </a:rPr>
              <a:t>https://www.churchofjesuschrist.org/media/image/girl-baptism-64aa5ef?lang=eng&amp;collectionId=1d5d569ab33dea67f63cbcdcc87bc8756d679194</a:t>
            </a:r>
            <a:endParaRPr lang="en-US" sz="1200" dirty="0"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dirty="0"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200" dirty="0">
                <a:latin typeface="Quire Sans" panose="020B0502040400020003" pitchFamily="34" charset="0"/>
                <a:cs typeface="Quire Sans" panose="020B0502040400020003" pitchFamily="34" charset="0"/>
              </a:rPr>
              <a:t>The Church of Jesus Christ of Latter-Day Saints.  (</a:t>
            </a:r>
            <a:r>
              <a:rPr lang="en-US" sz="1200" dirty="0" err="1">
                <a:latin typeface="Quire Sans" panose="020B0502040400020003" pitchFamily="34" charset="0"/>
                <a:cs typeface="Quire Sans" panose="020B0502040400020003" pitchFamily="34" charset="0"/>
              </a:rPr>
              <a:t>n.d</a:t>
            </a:r>
            <a:r>
              <a:rPr lang="en-US" sz="1200" dirty="0">
                <a:latin typeface="Quire Sans" panose="020B0502040400020003" pitchFamily="34" charset="0"/>
                <a:cs typeface="Quire Sans" panose="020B0502040400020003" pitchFamily="34" charset="0"/>
              </a:rPr>
              <a:t>).  Meetinghouse:  </a:t>
            </a:r>
            <a:r>
              <a:rPr lang="en-US" sz="1200" b="0" i="0" dirty="0">
                <a:solidFill>
                  <a:srgbClr val="212225"/>
                </a:solidFill>
                <a:effectLst/>
                <a:latin typeface="Quire Sans" panose="020B0502040400020003" pitchFamily="34" charset="0"/>
                <a:cs typeface="Quire Sans" panose="020B0502040400020003" pitchFamily="34" charset="0"/>
              </a:rPr>
              <a:t>A brick meetinghouse with a white steeple.</a:t>
            </a:r>
            <a:r>
              <a:rPr lang="en-US" sz="1200" dirty="0">
                <a:latin typeface="Quire Sans" panose="020B0502040400020003" pitchFamily="34" charset="0"/>
                <a:cs typeface="Quire Sans" panose="020B0502040400020003" pitchFamily="34" charset="0"/>
              </a:rPr>
              <a:t> </a:t>
            </a:r>
            <a:r>
              <a:rPr lang="en-US" sz="1200" i="1" dirty="0">
                <a:latin typeface="Quire Sans" panose="020B0502040400020003" pitchFamily="34" charset="0"/>
                <a:cs typeface="Quire Sans" panose="020B0502040400020003" pitchFamily="34" charset="0"/>
              </a:rPr>
              <a:t>The Church of Jesus Christ of Latter-Day Saints Media Library.  </a:t>
            </a:r>
            <a:r>
              <a:rPr lang="en-US" sz="1200" i="0" dirty="0">
                <a:latin typeface="Quire Sans" panose="020B0502040400020003" pitchFamily="34" charset="0"/>
                <a:cs typeface="Quire Sans" panose="020B0502040400020003" pitchFamily="34" charset="0"/>
              </a:rPr>
              <a:t>Retrieved Jun. 23, 2023 from </a:t>
            </a:r>
            <a:r>
              <a:rPr lang="en-US" sz="1200" dirty="0">
                <a:latin typeface="Quire Sans" panose="020B0502040400020003" pitchFamily="34" charset="0"/>
                <a:cs typeface="Quire Sans" panose="020B0502040400020003" pitchFamily="34" charset="0"/>
                <a:hlinkClick r:id="rId4"/>
              </a:rPr>
              <a:t>https://www.churchofjesuschrist.org/media/image/meetinghouse-brick-4cbfaca?lang=eng</a:t>
            </a:r>
            <a:endParaRPr lang="en-US" sz="1200" dirty="0"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dirty="0"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200" dirty="0">
                <a:latin typeface="Quire Sans" panose="020B0502040400020003" pitchFamily="34" charset="0"/>
                <a:cs typeface="Quire Sans" panose="020B0502040400020003" pitchFamily="34" charset="0"/>
              </a:rPr>
              <a:t>The Church of Jesus Christ of Latter-Day Saints.  (</a:t>
            </a:r>
            <a:r>
              <a:rPr lang="en-US" sz="1200" dirty="0" err="1">
                <a:latin typeface="Quire Sans" panose="020B0502040400020003" pitchFamily="34" charset="0"/>
                <a:cs typeface="Quire Sans" panose="020B0502040400020003" pitchFamily="34" charset="0"/>
              </a:rPr>
              <a:t>n.d</a:t>
            </a:r>
            <a:r>
              <a:rPr lang="en-US" sz="1200" dirty="0">
                <a:latin typeface="Quire Sans" panose="020B0502040400020003" pitchFamily="34" charset="0"/>
                <a:cs typeface="Quire Sans" panose="020B0502040400020003" pitchFamily="34" charset="0"/>
              </a:rPr>
              <a:t>).  Taking the sacrament:  </a:t>
            </a:r>
            <a:r>
              <a:rPr lang="en-US" sz="1200" b="0" i="0" dirty="0">
                <a:solidFill>
                  <a:srgbClr val="212225"/>
                </a:solidFill>
                <a:effectLst/>
                <a:latin typeface="Quire Sans" panose="020B0502040400020003" pitchFamily="34" charset="0"/>
                <a:cs typeface="Quire Sans" panose="020B0502040400020003" pitchFamily="34" charset="0"/>
              </a:rPr>
              <a:t>Giving and receiving the sacrament.  </a:t>
            </a:r>
            <a:r>
              <a:rPr lang="en-US" sz="1200" i="1" dirty="0">
                <a:latin typeface="Quire Sans" panose="020B0502040400020003" pitchFamily="34" charset="0"/>
                <a:cs typeface="Quire Sans" panose="020B0502040400020003" pitchFamily="34" charset="0"/>
              </a:rPr>
              <a:t>The Church of Jesus Christ of Latter-Day Saints Media Library.  </a:t>
            </a:r>
            <a:r>
              <a:rPr lang="en-US" sz="1200" i="0" dirty="0">
                <a:latin typeface="Quire Sans" panose="020B0502040400020003" pitchFamily="34" charset="0"/>
                <a:cs typeface="Quire Sans" panose="020B0502040400020003" pitchFamily="34" charset="0"/>
              </a:rPr>
              <a:t>Retrieved Jun. 23, 2023 from </a:t>
            </a:r>
            <a:r>
              <a:rPr lang="en-US" sz="1200" dirty="0">
                <a:latin typeface="Quire Sans" panose="020B0502040400020003" pitchFamily="34" charset="0"/>
                <a:cs typeface="Quire Sans" panose="020B0502040400020003" pitchFamily="34" charset="0"/>
                <a:hlinkClick r:id="rId5"/>
              </a:rPr>
              <a:t>https://www.churchofjesuschrist.org/media/image/sacrament-bread-hands-8ccb5e2?lang=eng&amp;collectionId=1d5d569ab33dea67f63cbcdcc87bc8756d679194</a:t>
            </a:r>
            <a:endParaRPr lang="en-US" sz="1200" dirty="0"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dirty="0"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200" dirty="0">
                <a:latin typeface="Quire Sans" panose="020B0502040400020003" pitchFamily="34" charset="0"/>
                <a:cs typeface="Quire Sans" panose="020B0502040400020003" pitchFamily="34" charset="0"/>
              </a:rPr>
              <a:t>The Church of Jesus Christ of Latter-Day Saints.  (</a:t>
            </a:r>
            <a:r>
              <a:rPr lang="en-US" sz="1200" dirty="0" err="1">
                <a:latin typeface="Quire Sans" panose="020B0502040400020003" pitchFamily="34" charset="0"/>
                <a:cs typeface="Quire Sans" panose="020B0502040400020003" pitchFamily="34" charset="0"/>
              </a:rPr>
              <a:t>n.d</a:t>
            </a:r>
            <a:r>
              <a:rPr lang="en-US" sz="1200" dirty="0">
                <a:latin typeface="Quire Sans" panose="020B0502040400020003" pitchFamily="34" charset="0"/>
                <a:cs typeface="Quire Sans" panose="020B0502040400020003" pitchFamily="34" charset="0"/>
              </a:rPr>
              <a:t>).  The gift of the Holy Ghost:  </a:t>
            </a:r>
            <a:r>
              <a:rPr lang="en-US" sz="1200" b="0" i="0" dirty="0">
                <a:solidFill>
                  <a:srgbClr val="212225"/>
                </a:solidFill>
                <a:effectLst/>
                <a:latin typeface="Quire Sans" panose="020B0502040400020003" pitchFamily="34" charset="0"/>
                <a:cs typeface="Quire Sans" panose="020B0502040400020003" pitchFamily="34" charset="0"/>
              </a:rPr>
              <a:t>The Gift of the Holy Ghost; GAK 602; Primary manual 2-30; Primary manual 3-14; Acts 2:38; 1 Corinthians 12:3; 2 Nephi 32:5; Doctrine and Covenants 130:22.  </a:t>
            </a:r>
            <a:r>
              <a:rPr lang="en-US" sz="1200" i="1" dirty="0">
                <a:latin typeface="Quire Sans" panose="020B0502040400020003" pitchFamily="34" charset="0"/>
                <a:cs typeface="Quire Sans" panose="020B0502040400020003" pitchFamily="34" charset="0"/>
              </a:rPr>
              <a:t>The Church of Jesus Christ of Latter-Day Saints Media Library.  </a:t>
            </a:r>
            <a:r>
              <a:rPr lang="en-US" sz="1200" i="0" dirty="0">
                <a:latin typeface="Quire Sans" panose="020B0502040400020003" pitchFamily="34" charset="0"/>
                <a:cs typeface="Quire Sans" panose="020B0502040400020003" pitchFamily="34" charset="0"/>
              </a:rPr>
              <a:t>Retrieved Jun. 23, 2023 from </a:t>
            </a:r>
            <a:r>
              <a:rPr lang="en-US" sz="1200" dirty="0">
                <a:latin typeface="Quire Sans" panose="020B0502040400020003" pitchFamily="34" charset="0"/>
                <a:cs typeface="Quire Sans" panose="020B0502040400020003" pitchFamily="34" charset="0"/>
                <a:hlinkClick r:id="rId6"/>
              </a:rPr>
              <a:t>https://www.churchofjesuschrist.org/media/image/priesthood-blessing-0be2109?lang=eng&amp;collectionId=1d5d569ab33dea67f63cbcdcc87bc8756d679194</a:t>
            </a:r>
            <a:endParaRPr lang="en-US" sz="1200" dirty="0"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b="1" dirty="0"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200" dirty="0">
                <a:latin typeface="Quire Sans" panose="020B0502040400020003" pitchFamily="34" charset="0"/>
                <a:cs typeface="Quire Sans" panose="020B0502040400020003" pitchFamily="34" charset="0"/>
              </a:rPr>
              <a:t>The Church of Jesus Christ of Latter-Day Saints.  (</a:t>
            </a:r>
            <a:r>
              <a:rPr lang="en-US" sz="1200" dirty="0" err="1">
                <a:latin typeface="Quire Sans" panose="020B0502040400020003" pitchFamily="34" charset="0"/>
                <a:cs typeface="Quire Sans" panose="020B0502040400020003" pitchFamily="34" charset="0"/>
              </a:rPr>
              <a:t>n.d</a:t>
            </a:r>
            <a:r>
              <a:rPr lang="en-US" sz="1200" dirty="0">
                <a:latin typeface="Quire Sans" panose="020B0502040400020003" pitchFamily="34" charset="0"/>
                <a:cs typeface="Quire Sans" panose="020B0502040400020003" pitchFamily="34" charset="0"/>
              </a:rPr>
              <a:t>).  Triple combination:  </a:t>
            </a:r>
            <a:r>
              <a:rPr lang="en-US" sz="1200" b="0" i="0" dirty="0">
                <a:solidFill>
                  <a:srgbClr val="212225"/>
                </a:solidFill>
                <a:effectLst/>
                <a:latin typeface="Quire Sans" panose="020B0502040400020003" pitchFamily="34" charset="0"/>
                <a:cs typeface="Quire Sans" panose="020B0502040400020003" pitchFamily="34" charset="0"/>
              </a:rPr>
              <a:t>A softcover triple combination with gold text.</a:t>
            </a:r>
            <a:r>
              <a:rPr lang="en-US" sz="1200" dirty="0">
                <a:latin typeface="Quire Sans" panose="020B0502040400020003" pitchFamily="34" charset="0"/>
                <a:cs typeface="Quire Sans" panose="020B0502040400020003" pitchFamily="34" charset="0"/>
              </a:rPr>
              <a:t> </a:t>
            </a:r>
            <a:r>
              <a:rPr lang="en-US" sz="1200" i="1" dirty="0">
                <a:latin typeface="Quire Sans" panose="020B0502040400020003" pitchFamily="34" charset="0"/>
                <a:cs typeface="Quire Sans" panose="020B0502040400020003" pitchFamily="34" charset="0"/>
              </a:rPr>
              <a:t>The Church of Jesus Christ of Latter-Day Saints Media Library.  </a:t>
            </a:r>
            <a:r>
              <a:rPr lang="en-US" sz="1200" i="0" dirty="0">
                <a:latin typeface="Quire Sans" panose="020B0502040400020003" pitchFamily="34" charset="0"/>
                <a:cs typeface="Quire Sans" panose="020B0502040400020003" pitchFamily="34" charset="0"/>
              </a:rPr>
              <a:t>Retrieved Jun. 23, 2023 from </a:t>
            </a:r>
            <a:r>
              <a:rPr lang="en-US" sz="1200" dirty="0">
                <a:latin typeface="Quire Sans" panose="020B0502040400020003" pitchFamily="34" charset="0"/>
                <a:cs typeface="Quire Sans" panose="020B0502040400020003" pitchFamily="34" charset="0"/>
                <a:hlinkClick r:id="rId7"/>
              </a:rPr>
              <a:t>https://www.churchofjesuschrist.org/media/image/triple-combination-scripture-cover-bae554c?lang=eng&amp;collectionId=4c1997b4f9eb0ee0945ec3cc819168f32a2aeda9</a:t>
            </a:r>
            <a:endParaRPr lang="en-US" sz="1200" dirty="0"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dirty="0"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200" dirty="0" err="1">
                <a:latin typeface="Quire Sans" panose="020B0502040400020003" pitchFamily="34" charset="0"/>
                <a:cs typeface="Quire Sans" panose="020B0502040400020003" pitchFamily="34" charset="0"/>
              </a:rPr>
              <a:t>Nika_Akin</a:t>
            </a:r>
            <a:r>
              <a:rPr lang="en-US" sz="1200" dirty="0">
                <a:latin typeface="Quire Sans" panose="020B0502040400020003" pitchFamily="34" charset="0"/>
                <a:cs typeface="Quire Sans" panose="020B0502040400020003" pitchFamily="34" charset="0"/>
              </a:rPr>
              <a:t>.  (2019, Oct. 22).  </a:t>
            </a:r>
            <a:r>
              <a:rPr lang="en-US" sz="1200" i="1" dirty="0" err="1">
                <a:latin typeface="Quire Sans" panose="020B0502040400020003" pitchFamily="34" charset="0"/>
                <a:cs typeface="Quire Sans" panose="020B0502040400020003" pitchFamily="34" charset="0"/>
              </a:rPr>
              <a:t>Pixabay</a:t>
            </a:r>
            <a:r>
              <a:rPr lang="en-US" sz="1200" i="1" dirty="0">
                <a:latin typeface="Quire Sans" panose="020B0502040400020003" pitchFamily="34" charset="0"/>
                <a:cs typeface="Quire Sans" panose="020B0502040400020003" pitchFamily="34" charset="0"/>
              </a:rPr>
              <a:t>.  </a:t>
            </a:r>
            <a:r>
              <a:rPr lang="en-US" sz="1200" i="0" dirty="0">
                <a:latin typeface="Quire Sans" panose="020B0502040400020003" pitchFamily="34" charset="0"/>
                <a:cs typeface="Quire Sans" panose="020B0502040400020003" pitchFamily="34" charset="0"/>
              </a:rPr>
              <a:t>Retrieved Jun. 23, 2023 from </a:t>
            </a:r>
            <a:r>
              <a:rPr lang="en-US" sz="1200" dirty="0">
                <a:latin typeface="Quire Sans" panose="020B0502040400020003" pitchFamily="34" charset="0"/>
                <a:cs typeface="Quire Sans" panose="020B0502040400020003" pitchFamily="34" charset="0"/>
                <a:hlinkClick r:id="rId8"/>
              </a:rPr>
              <a:t>https://pixabay.com/illustrations/gift-christmas-celebrate-4567561/</a:t>
            </a:r>
            <a:r>
              <a:rPr lang="en-US" sz="1200" dirty="0">
                <a:latin typeface="Quire Sans" panose="020B0502040400020003" pitchFamily="34" charset="0"/>
                <a:cs typeface="Quire Sans" panose="020B0502040400020003" pitchFamily="34" charset="0"/>
              </a:rPr>
              <a:t>  Used under a </a:t>
            </a:r>
            <a:r>
              <a:rPr lang="en-US" sz="1200" dirty="0" err="1">
                <a:latin typeface="Quire Sans" panose="020B0502040400020003" pitchFamily="34" charset="0"/>
                <a:cs typeface="Quire Sans" panose="020B0502040400020003" pitchFamily="34" charset="0"/>
              </a:rPr>
              <a:t>Pixabay</a:t>
            </a:r>
            <a:r>
              <a:rPr lang="en-US" sz="1200" dirty="0">
                <a:latin typeface="Quire Sans" panose="020B0502040400020003" pitchFamily="34" charset="0"/>
                <a:cs typeface="Quire Sans" panose="020B0502040400020003" pitchFamily="34" charset="0"/>
              </a:rPr>
              <a:t> License.  Free for use or download.  No attribution required.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dirty="0"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200" dirty="0" err="1">
                <a:latin typeface="Quire Sans" panose="020B0502040400020003" pitchFamily="34" charset="0"/>
                <a:cs typeface="Quire Sans" panose="020B0502040400020003" pitchFamily="34" charset="0"/>
              </a:rPr>
              <a:t>Quimono</a:t>
            </a:r>
            <a:r>
              <a:rPr lang="en-US" sz="1200" dirty="0">
                <a:latin typeface="Quire Sans" panose="020B0502040400020003" pitchFamily="34" charset="0"/>
                <a:cs typeface="Quire Sans" panose="020B0502040400020003" pitchFamily="34" charset="0"/>
              </a:rPr>
              <a:t>.  (2016, Dec. 8).  </a:t>
            </a:r>
            <a:r>
              <a:rPr lang="en-US" sz="1200" i="1" dirty="0" err="1">
                <a:latin typeface="Quire Sans" panose="020B0502040400020003" pitchFamily="34" charset="0"/>
                <a:cs typeface="Quire Sans" panose="020B0502040400020003" pitchFamily="34" charset="0"/>
              </a:rPr>
              <a:t>Pixabay</a:t>
            </a:r>
            <a:r>
              <a:rPr lang="en-US" sz="1200" i="1" dirty="0">
                <a:latin typeface="Quire Sans" panose="020B0502040400020003" pitchFamily="34" charset="0"/>
                <a:cs typeface="Quire Sans" panose="020B0502040400020003" pitchFamily="34" charset="0"/>
              </a:rPr>
              <a:t>.  </a:t>
            </a:r>
            <a:r>
              <a:rPr lang="en-US" sz="1200" i="0" dirty="0">
                <a:latin typeface="Quire Sans" panose="020B0502040400020003" pitchFamily="34" charset="0"/>
                <a:cs typeface="Quire Sans" panose="020B0502040400020003" pitchFamily="34" charset="0"/>
              </a:rPr>
              <a:t>Retrieved Jun. 23, 2023 from </a:t>
            </a:r>
            <a:r>
              <a:rPr lang="en-US" sz="1200" dirty="0">
                <a:latin typeface="Quire Sans" panose="020B0502040400020003" pitchFamily="34" charset="0"/>
                <a:cs typeface="Quire Sans" panose="020B0502040400020003" pitchFamily="34" charset="0"/>
                <a:hlinkClick r:id="rId9"/>
              </a:rPr>
              <a:t>https://pixabay.com/photos/present-package-gift-celebration-1893639/</a:t>
            </a:r>
            <a:r>
              <a:rPr lang="en-US" sz="1200" dirty="0">
                <a:latin typeface="Quire Sans" panose="020B0502040400020003" pitchFamily="34" charset="0"/>
                <a:cs typeface="Quire Sans" panose="020B0502040400020003" pitchFamily="34" charset="0"/>
              </a:rPr>
              <a:t>  Used under a </a:t>
            </a:r>
            <a:r>
              <a:rPr lang="en-US" sz="1200" dirty="0" err="1">
                <a:latin typeface="Quire Sans" panose="020B0502040400020003" pitchFamily="34" charset="0"/>
                <a:cs typeface="Quire Sans" panose="020B0502040400020003" pitchFamily="34" charset="0"/>
              </a:rPr>
              <a:t>Pixabay</a:t>
            </a:r>
            <a:r>
              <a:rPr lang="en-US" sz="1200" dirty="0">
                <a:latin typeface="Quire Sans" panose="020B0502040400020003" pitchFamily="34" charset="0"/>
                <a:cs typeface="Quire Sans" panose="020B0502040400020003" pitchFamily="34" charset="0"/>
              </a:rPr>
              <a:t> License.  Free for use or download.  No attribution required.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dirty="0"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dirty="0"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dirty="0"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dirty="0"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dirty="0"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dirty="0"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b="1" dirty="0">
              <a:latin typeface="Quire Sans" panose="020B0502040400020003" pitchFamily="34" charset="0"/>
              <a:cs typeface="Quire Sans" panose="020B05020404000200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D2B0BF-9B01-82CD-6C43-E122CB86944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88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1E9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A brick meetinghouse with a white steeple. © undefined ipCode 1.">
            <a:extLst>
              <a:ext uri="{FF2B5EF4-FFF2-40B4-BE49-F238E27FC236}">
                <a16:creationId xmlns:a16="http://schemas.microsoft.com/office/drawing/2014/main" id="{9D03618F-516C-6C9A-6884-BB552E05B7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2"/>
          <a:stretch/>
        </p:blipFill>
        <p:spPr bwMode="auto">
          <a:xfrm>
            <a:off x="0" y="0"/>
            <a:ext cx="5943600" cy="680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0" y="-1"/>
            <a:ext cx="3200400" cy="6758609"/>
          </a:xfrm>
        </p:spPr>
        <p:txBody>
          <a:bodyPr>
            <a:noAutofit/>
          </a:bodyPr>
          <a:lstStyle/>
          <a:p>
            <a:pPr algn="ctr"/>
            <a:r>
              <a:rPr lang="en-US" sz="4500" b="1" dirty="0"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rPr>
              <a:t>1</a:t>
            </a:r>
            <a:r>
              <a:rPr lang="en-US" sz="4500" b="1" baseline="30000" dirty="0"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rPr>
              <a:t>st</a:t>
            </a:r>
            <a:br>
              <a:rPr lang="en-US" sz="4500" b="1" dirty="0"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rPr>
            </a:br>
            <a:r>
              <a:rPr lang="en-US" sz="4500" b="1" dirty="0"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rPr>
              <a:t>principles and ordinances </a:t>
            </a:r>
            <a:br>
              <a:rPr lang="en-US" sz="4500" b="1" dirty="0"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rPr>
            </a:br>
            <a:endParaRPr lang="en-US" sz="4500" b="1" dirty="0">
              <a:latin typeface="Quire Sans" panose="020B0502040400020003" pitchFamily="34" charset="0"/>
              <a:ea typeface="Verdana" panose="020B0604030504040204" pitchFamily="34" charset="0"/>
              <a:cs typeface="Quire Sans" panose="020B05020404000200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2E3516-E57B-3D15-4A97-1AAC5F8FE13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74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1E9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A softcover triple combination with gold text.">
            <a:extLst>
              <a:ext uri="{FF2B5EF4-FFF2-40B4-BE49-F238E27FC236}">
                <a16:creationId xmlns:a16="http://schemas.microsoft.com/office/drawing/2014/main" id="{96F786B1-A259-5589-369C-699196DD2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85" b="90000" l="9577" r="93308">
                        <a14:foregroundMark x1="10115" y1="37423" x2="9577" y2="34538"/>
                        <a14:foregroundMark x1="50269" y1="85154" x2="90654" y2="60885"/>
                        <a14:foregroundMark x1="90654" y1="60885" x2="91500" y2="56077"/>
                        <a14:foregroundMark x1="51346" y1="87538" x2="89923" y2="64000"/>
                        <a14:foregroundMark x1="89923" y1="64000" x2="92231" y2="57500"/>
                        <a14:foregroundMark x1="92423" y1="63115" x2="92231" y2="59500"/>
                        <a14:foregroundMark x1="93308" y1="63462" x2="93308" y2="58423"/>
                        <a14:foregroundMark x1="51538" y1="9385" x2="50808" y2="10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934" y="-2"/>
            <a:ext cx="7041873" cy="704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D2E3516-E57B-3D15-4A97-1AAC5F8FE13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F80569-4343-747C-EEAE-7915CAA3A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226" y="0"/>
            <a:ext cx="3955774" cy="3260036"/>
          </a:xfrm>
        </p:spPr>
        <p:txBody>
          <a:bodyPr>
            <a:noAutofit/>
          </a:bodyPr>
          <a:lstStyle/>
          <a:p>
            <a:pPr algn="ctr"/>
            <a:r>
              <a:rPr lang="en-US" sz="7500" b="1" dirty="0"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rPr>
              <a:t>Gospel</a:t>
            </a:r>
          </a:p>
        </p:txBody>
      </p:sp>
    </p:spTree>
    <p:extLst>
      <p:ext uri="{BB962C8B-B14F-4D97-AF65-F5344CB8AC3E}">
        <p14:creationId xmlns:p14="http://schemas.microsoft.com/office/powerpoint/2010/main" val="13757031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230</TotalTime>
  <Words>1620</Words>
  <Application>Microsoft Office PowerPoint</Application>
  <PresentationFormat>On-screen Show (4:3)</PresentationFormat>
  <Paragraphs>82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Ensign:Sans</vt:lpstr>
      <vt:lpstr>Quire Sans</vt:lpstr>
      <vt:lpstr>Office Theme</vt:lpstr>
      <vt:lpstr>PowerPoint Presentation</vt:lpstr>
      <vt:lpstr>We believe that the first principles and ordinances  of the gospel are:</vt:lpstr>
      <vt:lpstr>First, Faith  in the Lord  Jesus Christ;</vt:lpstr>
      <vt:lpstr>second, Repentance;</vt:lpstr>
      <vt:lpstr>third, baptism by immersion for the remission of sins;</vt:lpstr>
      <vt:lpstr>fourth, Laying on of hands for the gift of the Holy Ghost.</vt:lpstr>
      <vt:lpstr>PowerPoint Presentation</vt:lpstr>
      <vt:lpstr>1st principles and ordinances  </vt:lpstr>
      <vt:lpstr>Gospel</vt:lpstr>
      <vt:lpstr>1st  Faith</vt:lpstr>
      <vt:lpstr>2nd Repentance</vt:lpstr>
      <vt:lpstr>3rd  Baptism</vt:lpstr>
      <vt:lpstr>for the remission of sins</vt:lpstr>
      <vt:lpstr>4th Laying on of Hands</vt:lpstr>
      <vt:lpstr>for the gift of the Holy Ghost</vt:lpstr>
      <vt:lpstr>for the gift of the Holy Ghost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Behold the Great Redeemer Die</dc:title>
  <dc:creator>Anonymous reviewer</dc:creator>
  <cp:lastModifiedBy>Anonymous reviewer</cp:lastModifiedBy>
  <cp:revision>75</cp:revision>
  <dcterms:created xsi:type="dcterms:W3CDTF">2023-06-23T10:45:54Z</dcterms:created>
  <dcterms:modified xsi:type="dcterms:W3CDTF">2023-06-23T17:49:38Z</dcterms:modified>
</cp:coreProperties>
</file>