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0"/>
  </p:notesMasterIdLst>
  <p:sldIdLst>
    <p:sldId id="291" r:id="rId2"/>
    <p:sldId id="305" r:id="rId3"/>
    <p:sldId id="321" r:id="rId4"/>
    <p:sldId id="256" r:id="rId5"/>
    <p:sldId id="317" r:id="rId6"/>
    <p:sldId id="316" r:id="rId7"/>
    <p:sldId id="315" r:id="rId8"/>
    <p:sldId id="319" r:id="rId9"/>
    <p:sldId id="318" r:id="rId10"/>
    <p:sldId id="322" r:id="rId11"/>
    <p:sldId id="304" r:id="rId12"/>
    <p:sldId id="324" r:id="rId13"/>
    <p:sldId id="325" r:id="rId14"/>
    <p:sldId id="262" r:id="rId15"/>
    <p:sldId id="326" r:id="rId16"/>
    <p:sldId id="281" r:id="rId17"/>
    <p:sldId id="283" r:id="rId18"/>
    <p:sldId id="284" r:id="rId19"/>
    <p:sldId id="300" r:id="rId20"/>
    <p:sldId id="295" r:id="rId21"/>
    <p:sldId id="285" r:id="rId22"/>
    <p:sldId id="280" r:id="rId23"/>
    <p:sldId id="292" r:id="rId24"/>
    <p:sldId id="302" r:id="rId25"/>
    <p:sldId id="279" r:id="rId26"/>
    <p:sldId id="307" r:id="rId27"/>
    <p:sldId id="327" r:id="rId28"/>
    <p:sldId id="289" r:id="rId29"/>
    <p:sldId id="275" r:id="rId30"/>
    <p:sldId id="293" r:id="rId31"/>
    <p:sldId id="299" r:id="rId32"/>
    <p:sldId id="297" r:id="rId33"/>
    <p:sldId id="308" r:id="rId34"/>
    <p:sldId id="263" r:id="rId35"/>
    <p:sldId id="296" r:id="rId36"/>
    <p:sldId id="309" r:id="rId37"/>
    <p:sldId id="313" r:id="rId38"/>
    <p:sldId id="298" r:id="rId39"/>
    <p:sldId id="282" r:id="rId40"/>
    <p:sldId id="310" r:id="rId41"/>
    <p:sldId id="260" r:id="rId42"/>
    <p:sldId id="264" r:id="rId43"/>
    <p:sldId id="312" r:id="rId44"/>
    <p:sldId id="323" r:id="rId45"/>
    <p:sldId id="276" r:id="rId46"/>
    <p:sldId id="306" r:id="rId47"/>
    <p:sldId id="278" r:id="rId48"/>
    <p:sldId id="314" r:id="rId4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F796E2D-57C2-4439-BBFE-F5D3A67637C1}">
          <p14:sldIdLst>
            <p14:sldId id="291"/>
            <p14:sldId id="305"/>
            <p14:sldId id="321"/>
          </p14:sldIdLst>
        </p14:section>
        <p14:section name="Symbols" id="{7D988EDE-4271-43A8-B4A0-FEF2CA86F7EB}">
          <p14:sldIdLst>
            <p14:sldId id="256"/>
            <p14:sldId id="317"/>
            <p14:sldId id="316"/>
            <p14:sldId id="315"/>
            <p14:sldId id="319"/>
            <p14:sldId id="318"/>
            <p14:sldId id="322"/>
            <p14:sldId id="304"/>
            <p14:sldId id="324"/>
            <p14:sldId id="325"/>
            <p14:sldId id="262"/>
            <p14:sldId id="326"/>
          </p14:sldIdLst>
        </p14:section>
        <p14:section name="Importance of Olives in the Middle East" id="{4F99B1AB-9646-4C8F-89A3-7025E2D69FE7}">
          <p14:sldIdLst>
            <p14:sldId id="281"/>
            <p14:sldId id="283"/>
            <p14:sldId id="284"/>
            <p14:sldId id="300"/>
            <p14:sldId id="295"/>
          </p14:sldIdLst>
        </p14:section>
        <p14:section name="Jacob 5-6:  The Allegory of the Olive Tree" id="{BEFC0DCF-D958-4373-817F-877F33B72111}">
          <p14:sldIdLst>
            <p14:sldId id="285"/>
            <p14:sldId id="280"/>
            <p14:sldId id="292"/>
            <p14:sldId id="302"/>
            <p14:sldId id="279"/>
            <p14:sldId id="307"/>
            <p14:sldId id="327"/>
          </p14:sldIdLst>
        </p14:section>
        <p14:section name="Grafting Olive Trees" id="{6133E00F-72D9-4994-BF13-249C6497E5FA}">
          <p14:sldIdLst>
            <p14:sldId id="289"/>
            <p14:sldId id="275"/>
            <p14:sldId id="293"/>
            <p14:sldId id="299"/>
            <p14:sldId id="297"/>
            <p14:sldId id="308"/>
          </p14:sldIdLst>
        </p14:section>
        <p14:section name="Gathering the Fruit" id="{D2EE191D-A742-412A-B995-1009F6AA07EC}">
          <p14:sldIdLst>
            <p14:sldId id="263"/>
            <p14:sldId id="296"/>
            <p14:sldId id="309"/>
            <p14:sldId id="313"/>
            <p14:sldId id="298"/>
            <p14:sldId id="282"/>
            <p14:sldId id="310"/>
          </p14:sldIdLst>
        </p14:section>
        <p14:section name="Helping the Savior Harvest the Vineyard" id="{94F9C350-6713-45A6-B758-DDD2C3FC4B07}">
          <p14:sldIdLst>
            <p14:sldId id="260"/>
            <p14:sldId id="264"/>
            <p14:sldId id="312"/>
            <p14:sldId id="323"/>
            <p14:sldId id="276"/>
            <p14:sldId id="306"/>
            <p14:sldId id="278"/>
            <p14:sldId id="31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193" autoAdjust="0"/>
  </p:normalViewPr>
  <p:slideViewPr>
    <p:cSldViewPr snapToGrid="0">
      <p:cViewPr varScale="1">
        <p:scale>
          <a:sx n="84" d="100"/>
          <a:sy n="84" d="100"/>
        </p:scale>
        <p:origin x="2352" y="90"/>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535814-A363-4972-9536-C7F9A3886EC3}" type="datetimeFigureOut">
              <a:rPr lang="en-US" smtClean="0"/>
              <a:t>4/1/2020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B94A0-1E97-4531-8222-37F4BC2A897B}" type="slidenum">
              <a:rPr lang="en-US" smtClean="0"/>
              <a:t>‹#›</a:t>
            </a:fld>
            <a:endParaRPr lang="en-US"/>
          </a:p>
        </p:txBody>
      </p:sp>
    </p:spTree>
    <p:extLst>
      <p:ext uri="{BB962C8B-B14F-4D97-AF65-F5344CB8AC3E}">
        <p14:creationId xmlns:p14="http://schemas.microsoft.com/office/powerpoint/2010/main" val="388555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pixabay.com/photos/olive-tree-nostalgia-background-1756611/"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churchofjesuschrist.org/media-library/images/children-songbook-art-153070?lang=e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churchofjesuschrist.org/media-library/images/jesus-holding-children-phyllis-luch-358169?lang=eng&amp;clang=as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hurchofjesuschrist.org/media-library/images/bible-and-book-of-mormon-261218?lang=en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lickr.com/photos/babasteve/26319511901/"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lickr.com/photos/zeevveez/1564779052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lickr.com/photos/pboyd04/231862499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photos/olive-tree-olive-field-mediterranean-3662716/"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pixabay.com/photos/olives-market-market-hall-2251260/"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lickr.com/photos/palestineproject/6099524658/"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hurchofjesuschrist.org/study/friend/2020/03/feasting-on-the-scriptures?lang=en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lickr.com/photos/robwallace/37188365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lickr.com/photos/eu_echo/10589261814"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pixabay.com/photos/olive-tree-olive-field-mediterranean-366275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lickr.com/photos/palestineproject/6098970567/"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hurchofjesuschrist.org/media-library/images/children-songbook-art-153088?lang=eng"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ixabay.com/photos/basil-plant-green-herb-wood-785099/"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lickr.com/photos/eu_echo/10589299964/"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lickr.com/photos/51691575@N00/254048341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lickr.com/photos/dnwinterburn/29401261223/"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ixabay.com/photos/tree-olive-tree-park-mediterranean-4183690/"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churchofjesuschrist.org/media-library/images/bible-and-book-of-mormon-261218?lang=en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pixabay.com/photos/olives-tree-israel-green-jerusalem-4896510/"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hurchofjesuschrist.org/media-library/images/children-songbook-153101?lang=eng&amp;_r=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churchofjesuschrist.org/media-library/images/laboring-in-the-vineyard-1456725?lang=en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pixabay.com/photos/olives-olive-oil-market-day-market-3793693/"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hurchofjesuschrist.org/media-library/images/children-songbook-art-153023?lang=eng&amp;_r=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ixabay.com/photos/greece-mountains-way-sand-1585824/"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flickr.com/photos/zeevveez/14540772235/"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churchofjesuschrist.org/media-library/images/children-songbook-art-153008?lang=eng&amp;_r=1"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churchofjesuschrist.org/media-library/images/senior-missionaries-ethiopia-846898?lang=eng&amp;_r=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churchofjesuschrist.org/media-library/images/bible-videos-parable-vineyard-1426723?lang=eng&amp;_r=1"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rstinnett/42137735531/"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churchofjesuschrist.org/media-library/images/jesus-holding-children-phyllis-luch-358169?lang=eng&amp;clang=ase"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churchofjesuschrist.org/media-library/images/sign-language-love-one-another-1416354?lang=eng&amp;clang=ase"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flickr.com/photos/jechstra/6059732772/"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facebook.com/LDSScriptures/posts/i-made-a-printable-for-children-youth-and-adults-for-the-new-children-and-youth-/10162215806570257/"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flickr.com/photos/vathis/7604799698/"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churchofjesuschrist.org/media-library/images/jesus-holding-children-phyllis-luch-358169?lang=eng&amp;clang=ase"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ixabay.com/photos/salt-lake-city-church-utah-landmark-438715/"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pixabay.com/photos/salt-lake-city-lds-temple-2229285/"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churchnews.com/temples/2020-03-18/utah-earthquake-salt-lake-city-temple-angel-moroni-177657"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ixabay.com/photos/basil-plant-green-herb-wood-785099/"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ixabay.com/photos/basil-herb-green-healthy-herbs-372961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Leone, Ulrike (</a:t>
            </a:r>
            <a:r>
              <a:rPr lang="en-US" sz="1200" b="0" kern="1200" dirty="0" err="1">
                <a:solidFill>
                  <a:schemeClr val="tx1"/>
                </a:solidFill>
                <a:effectLst/>
                <a:latin typeface="+mn-lt"/>
                <a:ea typeface="+mn-ea"/>
                <a:cs typeface="+mn-cs"/>
              </a:rPr>
              <a:t>Ulleo</a:t>
            </a:r>
            <a:r>
              <a:rPr lang="en-US" sz="1200" b="0" kern="1200" dirty="0">
                <a:solidFill>
                  <a:schemeClr val="tx1"/>
                </a:solidFill>
                <a:effectLst/>
                <a:latin typeface="+mn-lt"/>
                <a:ea typeface="+mn-ea"/>
                <a:cs typeface="+mn-cs"/>
              </a:rPr>
              <a:t>).  (2016, Oct. 21).  </a:t>
            </a:r>
            <a:r>
              <a:rPr lang="en-US" sz="1200" b="0" i="1" kern="1200" dirty="0" err="1">
                <a:solidFill>
                  <a:schemeClr val="tx1"/>
                </a:solidFill>
                <a:effectLst/>
                <a:latin typeface="+mn-lt"/>
                <a:ea typeface="+mn-ea"/>
                <a:cs typeface="+mn-cs"/>
              </a:rPr>
              <a:t>Pixabay</a:t>
            </a:r>
            <a:r>
              <a:rPr lang="en-US" sz="1200" b="0" i="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Retrieved March 9, 2020, from </a:t>
            </a:r>
            <a:r>
              <a:rPr lang="en-US" dirty="0">
                <a:hlinkClick r:id="rId3"/>
              </a:rPr>
              <a:t>https://pixabay.com/photos/olive-tree-nostalgia-background-1756611/</a:t>
            </a:r>
            <a:r>
              <a:rPr lang="en-US" dirty="0"/>
              <a:t>  Used under a </a:t>
            </a:r>
            <a:r>
              <a:rPr lang="en-US" dirty="0" err="1"/>
              <a:t>Pixabay</a:t>
            </a:r>
            <a:r>
              <a:rPr lang="en-US" dirty="0"/>
              <a:t> License.  Free for commercial use.  No attribution required.</a:t>
            </a:r>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A69B94A0-1E97-4531-8222-37F4BC2A897B}" type="slidenum">
              <a:rPr lang="en-US" smtClean="0"/>
              <a:t>1</a:t>
            </a:fld>
            <a:endParaRPr lang="en-US"/>
          </a:p>
        </p:txBody>
      </p:sp>
    </p:spTree>
    <p:extLst>
      <p:ext uri="{BB962C8B-B14F-4D97-AF65-F5344CB8AC3E}">
        <p14:creationId xmlns:p14="http://schemas.microsoft.com/office/powerpoint/2010/main" val="302944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Hull, Richard.  (n.d.).  A house surrounded by a flood. </a:t>
            </a:r>
            <a:r>
              <a:rPr lang="en-US" sz="1200" b="0" i="0" kern="1200" dirty="0">
                <a:solidFill>
                  <a:schemeClr val="tx1"/>
                </a:solidFill>
                <a:effectLst/>
                <a:latin typeface="+mn-lt"/>
                <a:ea typeface="+mn-ea"/>
                <a:cs typeface="+mn-cs"/>
              </a:rPr>
              <a:t>A family stands outside their house, which is standing strong despite floodwaters all around it.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281, “The Wise Man and the Foolish Man”; watercolor illustration by Richard Hull.</a:t>
            </a:r>
            <a:r>
              <a:rPr lang="en-US" i="1" dirty="0"/>
              <a:t> Gospel Media.  </a:t>
            </a:r>
            <a:r>
              <a:rPr lang="en-US" i="0" dirty="0"/>
              <a:t>Retrieved April 1, 2020, from </a:t>
            </a:r>
            <a:r>
              <a:rPr lang="en-US" dirty="0">
                <a:hlinkClick r:id="rId3"/>
              </a:rPr>
              <a:t>https://www.churchofjesuschrist.org/media-library/images/children-songbook-art-153070?lang=eng</a:t>
            </a:r>
            <a:r>
              <a:rPr lang="en-US" dirty="0"/>
              <a:t>  </a:t>
            </a:r>
          </a:p>
        </p:txBody>
      </p:sp>
      <p:sp>
        <p:nvSpPr>
          <p:cNvPr id="4" name="Slide Number Placeholder 3"/>
          <p:cNvSpPr>
            <a:spLocks noGrp="1"/>
          </p:cNvSpPr>
          <p:nvPr>
            <p:ph type="sldNum" sz="quarter" idx="5"/>
          </p:nvPr>
        </p:nvSpPr>
        <p:spPr/>
        <p:txBody>
          <a:bodyPr/>
          <a:lstStyle/>
          <a:p>
            <a:fld id="{A69B94A0-1E97-4531-8222-37F4BC2A897B}" type="slidenum">
              <a:rPr lang="en-US" smtClean="0"/>
              <a:t>10</a:t>
            </a:fld>
            <a:endParaRPr lang="en-US"/>
          </a:p>
        </p:txBody>
      </p:sp>
    </p:spTree>
    <p:extLst>
      <p:ext uri="{BB962C8B-B14F-4D97-AF65-F5344CB8AC3E}">
        <p14:creationId xmlns:p14="http://schemas.microsoft.com/office/powerpoint/2010/main" val="25616524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12</a:t>
            </a:fld>
            <a:endParaRPr lang="en-US"/>
          </a:p>
        </p:txBody>
      </p:sp>
    </p:spTree>
    <p:extLst>
      <p:ext uri="{BB962C8B-B14F-4D97-AF65-F5344CB8AC3E}">
        <p14:creationId xmlns:p14="http://schemas.microsoft.com/office/powerpoint/2010/main" val="6205391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Luch</a:t>
            </a:r>
            <a:r>
              <a:rPr lang="en-US" dirty="0"/>
              <a:t>, Phyllis  (n.d.).   The resurrected Savior. </a:t>
            </a:r>
            <a:r>
              <a:rPr lang="en-US" sz="1200" b="0" i="0" kern="1200" dirty="0">
                <a:solidFill>
                  <a:schemeClr val="tx1"/>
                </a:solidFill>
                <a:effectLst/>
                <a:latin typeface="+mn-lt"/>
                <a:ea typeface="+mn-ea"/>
                <a:cs typeface="+mn-cs"/>
              </a:rPr>
              <a:t>Jesus Christ with His arms outstretched.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76, “This Is My Beloved Son”; watercolor illustration by Phyllis </a:t>
            </a:r>
            <a:r>
              <a:rPr lang="en-US" sz="1200" b="0" i="0" kern="1200" dirty="0" err="1">
                <a:solidFill>
                  <a:schemeClr val="tx1"/>
                </a:solidFill>
                <a:effectLst/>
                <a:latin typeface="+mn-lt"/>
                <a:ea typeface="+mn-ea"/>
                <a:cs typeface="+mn-cs"/>
              </a:rPr>
              <a:t>Luch</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Gospel Media.  </a:t>
            </a:r>
            <a:r>
              <a:rPr lang="en-US" dirty="0"/>
              <a:t>Retrieved April 1</a:t>
            </a:r>
            <a:r>
              <a:rPr lang="en-US" sz="1200" b="0" i="0" kern="1200" dirty="0">
                <a:solidFill>
                  <a:schemeClr val="tx1"/>
                </a:solidFill>
                <a:effectLst/>
                <a:latin typeface="+mn-lt"/>
                <a:ea typeface="+mn-ea"/>
                <a:cs typeface="+mn-cs"/>
              </a:rPr>
              <a:t>, 2020, from </a:t>
            </a:r>
            <a:r>
              <a:rPr lang="en-US" dirty="0">
                <a:hlinkClick r:id="rId3"/>
              </a:rPr>
              <a:t>https://www.churchofjesuschrist.org/media-library/images/jesus-holding-children-phyllis-luch-358169?lang=eng&amp;clang=ase</a:t>
            </a:r>
            <a:endParaRPr lang="en-US" dirty="0"/>
          </a:p>
          <a:p>
            <a:endParaRPr lang="en-US" b="1" dirty="0"/>
          </a:p>
        </p:txBody>
      </p:sp>
      <p:sp>
        <p:nvSpPr>
          <p:cNvPr id="4" name="Slide Number Placeholder 3"/>
          <p:cNvSpPr>
            <a:spLocks noGrp="1"/>
          </p:cNvSpPr>
          <p:nvPr>
            <p:ph type="sldNum" sz="quarter" idx="5"/>
          </p:nvPr>
        </p:nvSpPr>
        <p:spPr/>
        <p:txBody>
          <a:bodyPr/>
          <a:lstStyle/>
          <a:p>
            <a:fld id="{A69B94A0-1E97-4531-8222-37F4BC2A897B}" type="slidenum">
              <a:rPr lang="en-US" smtClean="0"/>
              <a:t>13</a:t>
            </a:fld>
            <a:endParaRPr lang="en-US"/>
          </a:p>
        </p:txBody>
      </p:sp>
    </p:spTree>
    <p:extLst>
      <p:ext uri="{BB962C8B-B14F-4D97-AF65-F5344CB8AC3E}">
        <p14:creationId xmlns:p14="http://schemas.microsoft.com/office/powerpoint/2010/main" val="32707617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Heaton, Grant. (n.d.). </a:t>
            </a:r>
            <a:r>
              <a:rPr lang="en-US" sz="1200" b="0" i="1" kern="1200" dirty="0">
                <a:solidFill>
                  <a:schemeClr val="tx1"/>
                </a:solidFill>
                <a:effectLst/>
                <a:latin typeface="+mn-lt"/>
                <a:ea typeface="+mn-ea"/>
                <a:cs typeface="+mn-cs"/>
              </a:rPr>
              <a:t>Scriptures</a:t>
            </a:r>
            <a:r>
              <a:rPr lang="en-US" sz="1200" b="0" i="0" kern="1200" dirty="0">
                <a:solidFill>
                  <a:schemeClr val="tx1"/>
                </a:solidFill>
                <a:effectLst/>
                <a:latin typeface="+mn-lt"/>
                <a:ea typeface="+mn-ea"/>
                <a:cs typeface="+mn-cs"/>
              </a:rPr>
              <a:t>, by Grant Heaton.  </a:t>
            </a:r>
            <a:r>
              <a:rPr lang="en-US" i="1" dirty="0"/>
              <a:t>Gospel Media Library.  </a:t>
            </a:r>
            <a:r>
              <a:rPr lang="en-US" i="0" dirty="0"/>
              <a:t>Retrieved March 31, 2020, from </a:t>
            </a:r>
            <a:r>
              <a:rPr lang="en-US" dirty="0">
                <a:hlinkClick r:id="rId3"/>
              </a:rPr>
              <a:t>https://www.churchofjesuschrist.org/media-library/images/bible-and-book-of-mormon-261218?lang=eng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FCC7138-386A-4CA5-A77C-47B1098F0BF2}" type="slidenum">
              <a:rPr lang="en-US" smtClean="0"/>
              <a:t>14</a:t>
            </a:fld>
            <a:endParaRPr lang="en-US"/>
          </a:p>
        </p:txBody>
      </p:sp>
    </p:spTree>
    <p:extLst>
      <p:ext uri="{BB962C8B-B14F-4D97-AF65-F5344CB8AC3E}">
        <p14:creationId xmlns:p14="http://schemas.microsoft.com/office/powerpoint/2010/main" val="4153233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Evans, Steve.  (2016, Feb. 5).  Olive tree, Jerusalem:  </a:t>
            </a:r>
            <a:r>
              <a:rPr lang="en-US" sz="1200" b="0" i="0" kern="1200" dirty="0">
                <a:solidFill>
                  <a:schemeClr val="tx1"/>
                </a:solidFill>
                <a:effectLst/>
                <a:latin typeface="+mn-lt"/>
                <a:ea typeface="+mn-ea"/>
                <a:cs typeface="+mn-cs"/>
              </a:rPr>
              <a:t>Overlooking the old city of Jerusalem, this was taken form the Mount of Olives.  </a:t>
            </a:r>
            <a:r>
              <a:rPr lang="en-US" i="1" dirty="0"/>
              <a:t>Flickr.  </a:t>
            </a:r>
            <a:r>
              <a:rPr lang="en-US" i="0" dirty="0"/>
              <a:t>Retrieved March 8, 2020, from </a:t>
            </a:r>
            <a:r>
              <a:rPr lang="en-US" dirty="0">
                <a:hlinkClick r:id="rId3"/>
              </a:rPr>
              <a:t>https://www.flickr.com/photos/babasteve/26319511901/</a:t>
            </a:r>
            <a:r>
              <a:rPr lang="en-US" dirty="0"/>
              <a:t>  </a:t>
            </a:r>
            <a:r>
              <a:rPr lang="en-US" i="0" dirty="0"/>
              <a:t>Used under a Creative Commons Attribution Non-commercial License.</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16</a:t>
            </a:fld>
            <a:endParaRPr lang="en-US"/>
          </a:p>
        </p:txBody>
      </p:sp>
    </p:spTree>
    <p:extLst>
      <p:ext uri="{BB962C8B-B14F-4D97-AF65-F5344CB8AC3E}">
        <p14:creationId xmlns:p14="http://schemas.microsoft.com/office/powerpoint/2010/main" val="2299127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Zeevveez</a:t>
            </a:r>
            <a:r>
              <a:rPr lang="en-US" dirty="0"/>
              <a:t>.  (2014, Nov. 20).  Ruins and olive trees:  </a:t>
            </a:r>
            <a:r>
              <a:rPr lang="en-US" sz="1200" b="0" i="0" kern="1200" dirty="0">
                <a:solidFill>
                  <a:schemeClr val="tx1"/>
                </a:solidFill>
                <a:effectLst/>
                <a:latin typeface="+mn-lt"/>
                <a:ea typeface="+mn-ea"/>
                <a:cs typeface="+mn-cs"/>
              </a:rPr>
              <a:t>Near Mar Elias, Jerusalem.  </a:t>
            </a:r>
            <a:r>
              <a:rPr lang="en-US" i="1" dirty="0"/>
              <a:t>Flickr.  </a:t>
            </a:r>
            <a:r>
              <a:rPr lang="en-US" i="0" dirty="0"/>
              <a:t>Retrieved March 8, 2020, from </a:t>
            </a:r>
            <a:r>
              <a:rPr lang="en-US" dirty="0">
                <a:hlinkClick r:id="rId3"/>
              </a:rPr>
              <a:t>https://www.flickr.com/photos/zeevveez/15647790520/</a:t>
            </a:r>
            <a:r>
              <a:rPr lang="en-US" dirty="0"/>
              <a:t>  </a:t>
            </a:r>
            <a:r>
              <a:rPr lang="en-US" i="0" dirty="0"/>
              <a:t>Used under a Creative Commons Attribution License.</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17</a:t>
            </a:fld>
            <a:endParaRPr lang="en-US"/>
          </a:p>
        </p:txBody>
      </p:sp>
    </p:spTree>
    <p:extLst>
      <p:ext uri="{BB962C8B-B14F-4D97-AF65-F5344CB8AC3E}">
        <p14:creationId xmlns:p14="http://schemas.microsoft.com/office/powerpoint/2010/main" val="1856094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Patrick.  (2008, Mar. 6). </a:t>
            </a:r>
            <a:r>
              <a:rPr lang="en-US" sz="1200" b="0" i="0" kern="1200" dirty="0">
                <a:solidFill>
                  <a:schemeClr val="tx1"/>
                </a:solidFill>
                <a:effectLst/>
                <a:latin typeface="+mn-lt"/>
                <a:ea typeface="+mn-ea"/>
                <a:cs typeface="+mn-cs"/>
              </a:rPr>
              <a:t>DSC_0975:  Some olive trees between the Mount of Olives and the Old City.  </a:t>
            </a:r>
            <a:r>
              <a:rPr lang="en-US" i="1" dirty="0"/>
              <a:t>Flickr.  </a:t>
            </a:r>
            <a:r>
              <a:rPr lang="en-US" i="0" dirty="0"/>
              <a:t>Retrieved March 8, 2020, from </a:t>
            </a:r>
            <a:r>
              <a:rPr lang="en-US" dirty="0">
                <a:hlinkClick r:id="rId3"/>
              </a:rPr>
              <a:t>https://www.flickr.com/photos/pboyd04/2318624994/</a:t>
            </a:r>
            <a:r>
              <a:rPr lang="en-US" dirty="0"/>
              <a:t>  </a:t>
            </a:r>
            <a:r>
              <a:rPr lang="en-US" i="0" dirty="0"/>
              <a:t>Used under a Creative Commons Attribution Share Alike License.</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18</a:t>
            </a:fld>
            <a:endParaRPr lang="en-US"/>
          </a:p>
        </p:txBody>
      </p:sp>
    </p:spTree>
    <p:extLst>
      <p:ext uri="{BB962C8B-B14F-4D97-AF65-F5344CB8AC3E}">
        <p14:creationId xmlns:p14="http://schemas.microsoft.com/office/powerpoint/2010/main" val="2782678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Leone, Ulrike (Ulloa).  (2018, Sept. 9).  </a:t>
            </a:r>
            <a:r>
              <a:rPr lang="en-US" i="1" dirty="0" err="1"/>
              <a:t>Pixabay</a:t>
            </a:r>
            <a:r>
              <a:rPr lang="en-US" i="1" dirty="0"/>
              <a:t>.  </a:t>
            </a:r>
            <a:r>
              <a:rPr lang="en-US" i="0" dirty="0"/>
              <a:t>Retrieved March 9, 2020, from </a:t>
            </a:r>
            <a:r>
              <a:rPr lang="en-US" dirty="0">
                <a:hlinkClick r:id="rId3"/>
              </a:rPr>
              <a:t>https://pixabay.com/photos/olive-tree-olive-field-mediterranean-3662716/</a:t>
            </a:r>
            <a:r>
              <a:rPr lang="en-US" dirty="0"/>
              <a:t>  </a:t>
            </a:r>
            <a:r>
              <a:rPr lang="en-US" i="0" dirty="0"/>
              <a:t>Used under a </a:t>
            </a:r>
            <a:r>
              <a:rPr lang="en-US" i="0" dirty="0" err="1"/>
              <a:t>Pixabay</a:t>
            </a:r>
            <a:r>
              <a:rPr lang="en-US" i="0" dirty="0"/>
              <a:t> License.  Free for commercial use.  No attribution required.</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19</a:t>
            </a:fld>
            <a:endParaRPr lang="en-US"/>
          </a:p>
        </p:txBody>
      </p:sp>
    </p:spTree>
    <p:extLst>
      <p:ext uri="{BB962C8B-B14F-4D97-AF65-F5344CB8AC3E}">
        <p14:creationId xmlns:p14="http://schemas.microsoft.com/office/powerpoint/2010/main" val="1627166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err="1">
                <a:solidFill>
                  <a:schemeClr val="tx1"/>
                </a:solidFill>
                <a:effectLst/>
                <a:latin typeface="+mn-lt"/>
                <a:ea typeface="+mn-ea"/>
                <a:cs typeface="+mn-cs"/>
              </a:rPr>
              <a:t>Michaelmep</a:t>
            </a:r>
            <a:r>
              <a:rPr lang="en-US" sz="1200" b="0" kern="1200" dirty="0">
                <a:solidFill>
                  <a:schemeClr val="tx1"/>
                </a:solidFill>
                <a:effectLst/>
                <a:latin typeface="+mn-lt"/>
                <a:ea typeface="+mn-ea"/>
                <a:cs typeface="+mn-cs"/>
              </a:rPr>
              <a:t>.  (2017, Apr. 24).  </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Pixabay</a:t>
            </a:r>
            <a:r>
              <a:rPr lang="en-US" sz="1200" b="0" i="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Retrieved March 9, 2020, from </a:t>
            </a:r>
            <a:r>
              <a:rPr lang="en-US" dirty="0">
                <a:hlinkClick r:id="rId3"/>
              </a:rPr>
              <a:t>https://pixabay.com/photos/olives-market-market-hall-2251260/</a:t>
            </a:r>
            <a:r>
              <a:rPr lang="en-US" sz="1200" b="0" kern="1200" dirty="0">
                <a:solidFill>
                  <a:schemeClr val="tx1"/>
                </a:solidFill>
                <a:effectLst/>
                <a:latin typeface="+mn-lt"/>
                <a:ea typeface="+mn-ea"/>
                <a:cs typeface="+mn-cs"/>
              </a:rPr>
              <a:t>  Used under a </a:t>
            </a:r>
            <a:r>
              <a:rPr lang="en-US" sz="1200" b="0" kern="1200" dirty="0" err="1">
                <a:solidFill>
                  <a:schemeClr val="tx1"/>
                </a:solidFill>
                <a:effectLst/>
                <a:latin typeface="+mn-lt"/>
                <a:ea typeface="+mn-ea"/>
                <a:cs typeface="+mn-cs"/>
              </a:rPr>
              <a:t>Pixabay</a:t>
            </a:r>
            <a:r>
              <a:rPr lang="en-US" sz="1200" b="0" kern="1200" dirty="0">
                <a:solidFill>
                  <a:schemeClr val="tx1"/>
                </a:solidFill>
                <a:effectLst/>
                <a:latin typeface="+mn-lt"/>
                <a:ea typeface="+mn-ea"/>
                <a:cs typeface="+mn-cs"/>
              </a:rPr>
              <a:t> License.  Free for commercial use.  No attribution required.</a:t>
            </a:r>
          </a:p>
          <a:p>
            <a:r>
              <a:rPr lang="en-US" sz="1200" b="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5"/>
          </p:nvPr>
        </p:nvSpPr>
        <p:spPr/>
        <p:txBody>
          <a:bodyPr/>
          <a:lstStyle/>
          <a:p>
            <a:fld id="{A69B94A0-1E97-4531-8222-37F4BC2A897B}" type="slidenum">
              <a:rPr lang="en-US" smtClean="0"/>
              <a:t>20</a:t>
            </a:fld>
            <a:endParaRPr lang="en-US"/>
          </a:p>
        </p:txBody>
      </p:sp>
    </p:spTree>
    <p:extLst>
      <p:ext uri="{BB962C8B-B14F-4D97-AF65-F5344CB8AC3E}">
        <p14:creationId xmlns:p14="http://schemas.microsoft.com/office/powerpoint/2010/main" val="1217564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Palestine Solidarity Project.  (2010, Jan. 11). </a:t>
            </a:r>
            <a:r>
              <a:rPr lang="en-US" sz="1200" b="0" i="0" kern="1200" dirty="0">
                <a:solidFill>
                  <a:schemeClr val="tx1"/>
                </a:solidFill>
                <a:effectLst/>
                <a:latin typeface="+mn-lt"/>
                <a:ea typeface="+mn-ea"/>
                <a:cs typeface="+mn-cs"/>
              </a:rPr>
              <a:t>Beit </a:t>
            </a:r>
            <a:r>
              <a:rPr lang="en-US" sz="1200" b="0" i="0" kern="1200" dirty="0" err="1">
                <a:solidFill>
                  <a:schemeClr val="tx1"/>
                </a:solidFill>
                <a:effectLst/>
                <a:latin typeface="+mn-lt"/>
                <a:ea typeface="+mn-ea"/>
                <a:cs typeface="+mn-cs"/>
              </a:rPr>
              <a:t>Ommar</a:t>
            </a:r>
            <a:r>
              <a:rPr lang="en-US" sz="1200" b="0" i="0" kern="1200" dirty="0">
                <a:solidFill>
                  <a:schemeClr val="tx1"/>
                </a:solidFill>
                <a:effectLst/>
                <a:latin typeface="+mn-lt"/>
                <a:ea typeface="+mn-ea"/>
                <a:cs typeface="+mn-cs"/>
              </a:rPr>
              <a:t> farmer plants olive trees. PSP Palestine.  </a:t>
            </a:r>
            <a:r>
              <a:rPr lang="en-US" i="1" dirty="0"/>
              <a:t>Flickr.  </a:t>
            </a:r>
            <a:r>
              <a:rPr lang="en-US" i="0" dirty="0"/>
              <a:t>Retrieved March 8, 2020, from </a:t>
            </a:r>
            <a:r>
              <a:rPr lang="en-US" dirty="0">
                <a:hlinkClick r:id="rId3"/>
              </a:rPr>
              <a:t>https://www.flickr.com/photos/palestineproject/6099524658/</a:t>
            </a:r>
            <a:r>
              <a:rPr lang="en-US" dirty="0"/>
              <a:t>  </a:t>
            </a:r>
            <a:r>
              <a:rPr lang="en-US" i="0" dirty="0"/>
              <a:t>Used under a Creative Commons Attribution Share Alike License.</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21</a:t>
            </a:fld>
            <a:endParaRPr lang="en-US"/>
          </a:p>
        </p:txBody>
      </p:sp>
    </p:spTree>
    <p:extLst>
      <p:ext uri="{BB962C8B-B14F-4D97-AF65-F5344CB8AC3E}">
        <p14:creationId xmlns:p14="http://schemas.microsoft.com/office/powerpoint/2010/main" val="269499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Wright, Jordon Monson.  (2020, Mar.).  </a:t>
            </a:r>
            <a:r>
              <a:rPr lang="en-US" i="1" dirty="0"/>
              <a:t>Friend.  </a:t>
            </a:r>
            <a:r>
              <a:rPr lang="en-US" i="0" dirty="0"/>
              <a:t>Retrieved March 21, 2020, from </a:t>
            </a:r>
            <a:r>
              <a:rPr lang="en-US" dirty="0">
                <a:hlinkClick r:id="rId3"/>
              </a:rPr>
              <a:t>https://www.churchofjesuschrist.org/study/friend/2020/03/feasting-on-the-scriptures?lang=eng</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2</a:t>
            </a:fld>
            <a:endParaRPr lang="en-US"/>
          </a:p>
        </p:txBody>
      </p:sp>
    </p:spTree>
    <p:extLst>
      <p:ext uri="{BB962C8B-B14F-4D97-AF65-F5344CB8AC3E}">
        <p14:creationId xmlns:p14="http://schemas.microsoft.com/office/powerpoint/2010/main" val="4137309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Wallace, Robert.  (2007, Jan. 25).  Heavily pruned olive tree:  </a:t>
            </a:r>
            <a:r>
              <a:rPr lang="en-US" sz="1200" b="0" i="0" kern="1200" dirty="0">
                <a:solidFill>
                  <a:schemeClr val="tx1"/>
                </a:solidFill>
                <a:effectLst/>
                <a:latin typeface="+mn-lt"/>
                <a:ea typeface="+mn-ea"/>
                <a:cs typeface="+mn-cs"/>
              </a:rPr>
              <a:t>..cut almost to the ground, with plenty of new growth, the whole olive grove had been pruned in this fashion.  </a:t>
            </a:r>
            <a:r>
              <a:rPr lang="en-US" i="1" dirty="0"/>
              <a:t>Flickr.  </a:t>
            </a:r>
            <a:r>
              <a:rPr lang="en-US" i="0" dirty="0"/>
              <a:t>Retrieved March 8, 2020, from </a:t>
            </a:r>
            <a:r>
              <a:rPr lang="en-US" dirty="0">
                <a:hlinkClick r:id="rId3"/>
              </a:rPr>
              <a:t>https://www.flickr.com/photos/robwallace/371883657/</a:t>
            </a:r>
            <a:r>
              <a:rPr lang="en-US" dirty="0"/>
              <a:t>  </a:t>
            </a:r>
            <a:r>
              <a:rPr lang="en-US" i="0" dirty="0"/>
              <a:t>Used under a Creative Commons Attribution Non-commercial No Derivatives License.</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22</a:t>
            </a:fld>
            <a:endParaRPr lang="en-US"/>
          </a:p>
        </p:txBody>
      </p:sp>
    </p:spTree>
    <p:extLst>
      <p:ext uri="{BB962C8B-B14F-4D97-AF65-F5344CB8AC3E}">
        <p14:creationId xmlns:p14="http://schemas.microsoft.com/office/powerpoint/2010/main" val="2222983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 Civil Protection &amp; Humanitarian Aid’s </a:t>
            </a:r>
            <a:r>
              <a:rPr lang="en-US" dirty="0" err="1"/>
              <a:t>Photostream</a:t>
            </a:r>
            <a:r>
              <a:rPr lang="en-US" dirty="0"/>
              <a:t>.  (2013, Oct. 22). </a:t>
            </a:r>
            <a:r>
              <a:rPr lang="en-US" sz="1200" b="0" i="0" kern="1200" dirty="0">
                <a:solidFill>
                  <a:schemeClr val="tx1"/>
                </a:solidFill>
                <a:effectLst/>
                <a:latin typeface="+mn-lt"/>
                <a:ea typeface="+mn-ea"/>
                <a:cs typeface="+mn-cs"/>
              </a:rPr>
              <a:t>Olive Harvesting in Palestine.  The annual olive harvest is a key economic, social and cultural moment in the life of Palestinians. This traditional economic activity accounts for about 25% of the production in the agricultural sector; It is, however, being undermined by the ongoing physical restrictions and bureaucratic impediments on access to agricultural lands and resources, as well as Trade Markets, throughout Palestine. Persistent settler’s violence, including attacks on Palestinians and their property, also prevents access to land and resources, including the olive groves.  Photos and story by: </a:t>
            </a:r>
            <a:r>
              <a:rPr lang="en-US" sz="1200" b="0" i="0" kern="1200" dirty="0" err="1">
                <a:solidFill>
                  <a:schemeClr val="tx1"/>
                </a:solidFill>
                <a:effectLst/>
                <a:latin typeface="+mn-lt"/>
                <a:ea typeface="+mn-ea"/>
                <a:cs typeface="+mn-cs"/>
              </a:rPr>
              <a:t>Fadwa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Baroud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AbedRabo</a:t>
            </a:r>
            <a:r>
              <a:rPr lang="en-US" sz="1200" b="0" i="0" kern="1200" dirty="0">
                <a:solidFill>
                  <a:schemeClr val="tx1"/>
                </a:solidFill>
                <a:effectLst/>
                <a:latin typeface="+mn-lt"/>
                <a:ea typeface="+mn-ea"/>
                <a:cs typeface="+mn-cs"/>
              </a:rPr>
              <a:t>.  </a:t>
            </a:r>
            <a:r>
              <a:rPr lang="en-US" i="1" dirty="0"/>
              <a:t>Flickr.  </a:t>
            </a:r>
            <a:r>
              <a:rPr lang="en-US" i="0" dirty="0"/>
              <a:t>Retrieved March 9, 2020, from </a:t>
            </a:r>
            <a:r>
              <a:rPr lang="en-US" dirty="0">
                <a:hlinkClick r:id="rId3"/>
              </a:rPr>
              <a:t>https://www.flickr.com/photos/eu_echo/10589261814</a:t>
            </a:r>
            <a:r>
              <a:rPr lang="en-US" dirty="0"/>
              <a:t>  </a:t>
            </a:r>
            <a:r>
              <a:rPr lang="en-US" i="0" dirty="0"/>
              <a:t>Used under a Creative Commons Attribution No Derivatives License.</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23</a:t>
            </a:fld>
            <a:endParaRPr lang="en-US"/>
          </a:p>
        </p:txBody>
      </p:sp>
    </p:spTree>
    <p:extLst>
      <p:ext uri="{BB962C8B-B14F-4D97-AF65-F5344CB8AC3E}">
        <p14:creationId xmlns:p14="http://schemas.microsoft.com/office/powerpoint/2010/main" val="4215418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Leone, Ulrike (</a:t>
            </a:r>
            <a:r>
              <a:rPr lang="en-US" sz="1200" b="0" kern="1200" dirty="0" err="1">
                <a:solidFill>
                  <a:schemeClr val="tx1"/>
                </a:solidFill>
                <a:effectLst/>
                <a:latin typeface="+mn-lt"/>
                <a:ea typeface="+mn-ea"/>
                <a:cs typeface="+mn-cs"/>
              </a:rPr>
              <a:t>Ulleo</a:t>
            </a:r>
            <a:r>
              <a:rPr lang="en-US" sz="1200" b="0" kern="1200" dirty="0">
                <a:solidFill>
                  <a:schemeClr val="tx1"/>
                </a:solidFill>
                <a:effectLst/>
                <a:latin typeface="+mn-lt"/>
                <a:ea typeface="+mn-ea"/>
                <a:cs typeface="+mn-cs"/>
              </a:rPr>
              <a:t>).  (2018, Sept. 9). </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Pixabay</a:t>
            </a:r>
            <a:r>
              <a:rPr lang="en-US" sz="1200" b="0" i="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Retrieved March 9, 2020, from </a:t>
            </a:r>
            <a:r>
              <a:rPr lang="en-US" dirty="0">
                <a:hlinkClick r:id="rId3"/>
              </a:rPr>
              <a:t>https://pixabay.com/photos/olive-tree-olive-field-mediterranean-3662751/</a:t>
            </a:r>
            <a:r>
              <a:rPr lang="en-US" dirty="0"/>
              <a:t>  </a:t>
            </a:r>
            <a:r>
              <a:rPr lang="en-US" sz="1200" b="0" kern="1200" dirty="0">
                <a:solidFill>
                  <a:schemeClr val="tx1"/>
                </a:solidFill>
                <a:effectLst/>
                <a:latin typeface="+mn-lt"/>
                <a:ea typeface="+mn-ea"/>
                <a:cs typeface="+mn-cs"/>
              </a:rPr>
              <a:t>Used under a </a:t>
            </a:r>
            <a:r>
              <a:rPr lang="en-US" sz="1200" b="0" kern="1200" dirty="0" err="1">
                <a:solidFill>
                  <a:schemeClr val="tx1"/>
                </a:solidFill>
                <a:effectLst/>
                <a:latin typeface="+mn-lt"/>
                <a:ea typeface="+mn-ea"/>
                <a:cs typeface="+mn-cs"/>
              </a:rPr>
              <a:t>Pixabay</a:t>
            </a:r>
            <a:r>
              <a:rPr lang="en-US" sz="1200" b="0" kern="1200" dirty="0">
                <a:solidFill>
                  <a:schemeClr val="tx1"/>
                </a:solidFill>
                <a:effectLst/>
                <a:latin typeface="+mn-lt"/>
                <a:ea typeface="+mn-ea"/>
                <a:cs typeface="+mn-cs"/>
              </a:rPr>
              <a:t> License.  Free for commercial use.  No attribution required.</a:t>
            </a:r>
          </a:p>
          <a:p>
            <a:r>
              <a:rPr lang="en-US" sz="1200" b="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5"/>
          </p:nvPr>
        </p:nvSpPr>
        <p:spPr/>
        <p:txBody>
          <a:bodyPr/>
          <a:lstStyle/>
          <a:p>
            <a:fld id="{A69B94A0-1E97-4531-8222-37F4BC2A897B}" type="slidenum">
              <a:rPr lang="en-US" smtClean="0"/>
              <a:t>24</a:t>
            </a:fld>
            <a:endParaRPr lang="en-US"/>
          </a:p>
        </p:txBody>
      </p:sp>
    </p:spTree>
    <p:extLst>
      <p:ext uri="{BB962C8B-B14F-4D97-AF65-F5344CB8AC3E}">
        <p14:creationId xmlns:p14="http://schemas.microsoft.com/office/powerpoint/2010/main" val="3756100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Palestine Solidarity Project.  (2012, Jul. 19). </a:t>
            </a:r>
            <a:r>
              <a:rPr lang="en-US" sz="1200" b="0" i="0" kern="1200" dirty="0">
                <a:solidFill>
                  <a:schemeClr val="tx1"/>
                </a:solidFill>
                <a:effectLst/>
                <a:latin typeface="+mn-lt"/>
                <a:ea typeface="+mn-ea"/>
                <a:cs typeface="+mn-cs"/>
              </a:rPr>
              <a:t>Settlers burn Beit </a:t>
            </a:r>
            <a:r>
              <a:rPr lang="en-US" sz="1200" b="0" i="0" kern="1200" dirty="0" err="1">
                <a:solidFill>
                  <a:schemeClr val="tx1"/>
                </a:solidFill>
                <a:effectLst/>
                <a:latin typeface="+mn-lt"/>
                <a:ea typeface="+mn-ea"/>
                <a:cs typeface="+mn-cs"/>
              </a:rPr>
              <a:t>Ommar</a:t>
            </a:r>
            <a:r>
              <a:rPr lang="en-US" sz="1200" b="0" i="0" kern="1200" dirty="0">
                <a:solidFill>
                  <a:schemeClr val="tx1"/>
                </a:solidFill>
                <a:effectLst/>
                <a:latin typeface="+mn-lt"/>
                <a:ea typeface="+mn-ea"/>
                <a:cs typeface="+mn-cs"/>
              </a:rPr>
              <a:t> land and olive trees. PSP Palestine</a:t>
            </a:r>
            <a:r>
              <a:rPr lang="en-US" b="0" dirty="0"/>
              <a:t>.  </a:t>
            </a:r>
            <a:r>
              <a:rPr lang="en-US" i="1" dirty="0"/>
              <a:t>Flickr.  </a:t>
            </a:r>
            <a:r>
              <a:rPr lang="en-US" i="0" dirty="0"/>
              <a:t>Retrieved March 8, 2020, from </a:t>
            </a:r>
            <a:r>
              <a:rPr lang="en-US" dirty="0">
                <a:hlinkClick r:id="rId3"/>
              </a:rPr>
              <a:t>https://www.flickr.com/photos/palestineproject/6098970567/</a:t>
            </a:r>
            <a:r>
              <a:rPr lang="en-US" dirty="0"/>
              <a:t>  </a:t>
            </a:r>
            <a:r>
              <a:rPr lang="en-US" i="0" dirty="0"/>
              <a:t>Used under a Creative Commons Attribution Share Alike License.</a:t>
            </a:r>
          </a:p>
          <a:p>
            <a:endParaRPr lang="en-US" i="0" dirty="0"/>
          </a:p>
        </p:txBody>
      </p:sp>
      <p:sp>
        <p:nvSpPr>
          <p:cNvPr id="4" name="Slide Number Placeholder 3"/>
          <p:cNvSpPr>
            <a:spLocks noGrp="1"/>
          </p:cNvSpPr>
          <p:nvPr>
            <p:ph type="sldNum" sz="quarter" idx="5"/>
          </p:nvPr>
        </p:nvSpPr>
        <p:spPr/>
        <p:txBody>
          <a:bodyPr/>
          <a:lstStyle/>
          <a:p>
            <a:fld id="{A69B94A0-1E97-4531-8222-37F4BC2A897B}" type="slidenum">
              <a:rPr lang="en-US" smtClean="0"/>
              <a:t>25</a:t>
            </a:fld>
            <a:endParaRPr lang="en-US"/>
          </a:p>
        </p:txBody>
      </p:sp>
    </p:spTree>
    <p:extLst>
      <p:ext uri="{BB962C8B-B14F-4D97-AF65-F5344CB8AC3E}">
        <p14:creationId xmlns:p14="http://schemas.microsoft.com/office/powerpoint/2010/main" val="1237016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Luch</a:t>
            </a:r>
            <a:r>
              <a:rPr lang="en-US" dirty="0"/>
              <a:t>, Phyllis.  (n.d.).  Morning prayer. </a:t>
            </a:r>
            <a:r>
              <a:rPr lang="en-US" sz="1200" b="0" i="0" kern="1200" dirty="0">
                <a:solidFill>
                  <a:schemeClr val="tx1"/>
                </a:solidFill>
                <a:effectLst/>
                <a:latin typeface="+mn-lt"/>
                <a:ea typeface="+mn-ea"/>
                <a:cs typeface="+mn-cs"/>
              </a:rPr>
              <a:t>A boy kneeling by his bed and praying.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6, “Thanks to Thee”; watercolor illustration by Phyllis </a:t>
            </a:r>
            <a:r>
              <a:rPr lang="en-US" sz="1200" b="0" i="0" kern="1200" dirty="0" err="1">
                <a:solidFill>
                  <a:schemeClr val="tx1"/>
                </a:solidFill>
                <a:effectLst/>
                <a:latin typeface="+mn-lt"/>
                <a:ea typeface="+mn-ea"/>
                <a:cs typeface="+mn-cs"/>
              </a:rPr>
              <a:t>Luch</a:t>
            </a:r>
            <a:r>
              <a:rPr lang="en-US" sz="1200" b="0" i="0" kern="1200" dirty="0">
                <a:solidFill>
                  <a:schemeClr val="tx1"/>
                </a:solidFill>
                <a:effectLst/>
                <a:latin typeface="+mn-lt"/>
                <a:ea typeface="+mn-ea"/>
                <a:cs typeface="+mn-cs"/>
              </a:rPr>
              <a:t>.  Retrieved April 1, 2020, from </a:t>
            </a:r>
            <a:r>
              <a:rPr lang="en-US" dirty="0">
                <a:hlinkClick r:id="rId3"/>
              </a:rPr>
              <a:t>https://www.churchofjesuschrist.org/media-library/images/children-songbook-art-153088?lang=eng</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26</a:t>
            </a:fld>
            <a:endParaRPr lang="en-US"/>
          </a:p>
        </p:txBody>
      </p:sp>
    </p:spTree>
    <p:extLst>
      <p:ext uri="{BB962C8B-B14F-4D97-AF65-F5344CB8AC3E}">
        <p14:creationId xmlns:p14="http://schemas.microsoft.com/office/powerpoint/2010/main" val="19567565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Robbins, </a:t>
            </a:r>
            <a:r>
              <a:rPr lang="en-US" dirty="0" err="1"/>
              <a:t>Tesa</a:t>
            </a:r>
            <a:r>
              <a:rPr lang="en-US" dirty="0"/>
              <a:t>.  (2015, Jun. 2). </a:t>
            </a:r>
            <a:r>
              <a:rPr lang="en-US" sz="1200" b="0" i="1" kern="1200" dirty="0" err="1">
                <a:solidFill>
                  <a:schemeClr val="tx1"/>
                </a:solidFill>
                <a:effectLst/>
                <a:latin typeface="+mn-lt"/>
                <a:ea typeface="+mn-ea"/>
                <a:cs typeface="+mn-cs"/>
              </a:rPr>
              <a:t>Pixabay</a:t>
            </a:r>
            <a:r>
              <a:rPr lang="en-US" i="1" dirty="0"/>
              <a:t>.  </a:t>
            </a:r>
            <a:r>
              <a:rPr lang="en-US" i="0" dirty="0"/>
              <a:t>Retrieved April 1, 2020, from </a:t>
            </a:r>
            <a:r>
              <a:rPr lang="en-US" dirty="0">
                <a:hlinkClick r:id="rId3"/>
              </a:rPr>
              <a:t>https://pixabay.com/photos/basil-plant-green-herb-wood-785099/</a:t>
            </a:r>
            <a:r>
              <a:rPr lang="en-US" dirty="0"/>
              <a:t>  </a:t>
            </a:r>
            <a:r>
              <a:rPr lang="en-US" i="0" dirty="0"/>
              <a:t>Used under a </a:t>
            </a:r>
            <a:r>
              <a:rPr lang="en-US" i="0" dirty="0" err="1"/>
              <a:t>Pixabay</a:t>
            </a:r>
            <a:r>
              <a:rPr lang="en-US" i="0" dirty="0"/>
              <a:t> License.  Free for commercial use.  No attribution required.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27</a:t>
            </a:fld>
            <a:endParaRPr lang="en-US"/>
          </a:p>
        </p:txBody>
      </p:sp>
    </p:spTree>
    <p:extLst>
      <p:ext uri="{BB962C8B-B14F-4D97-AF65-F5344CB8AC3E}">
        <p14:creationId xmlns:p14="http://schemas.microsoft.com/office/powerpoint/2010/main" val="15412888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EU Civil Protection &amp; Humanitarian Aid’s </a:t>
            </a:r>
            <a:r>
              <a:rPr lang="en-US" dirty="0" err="1"/>
              <a:t>Photostream</a:t>
            </a:r>
            <a:r>
              <a:rPr lang="en-US" dirty="0"/>
              <a:t>.  (2013, Oct. 31). </a:t>
            </a:r>
            <a:r>
              <a:rPr lang="en-US" sz="1200" b="0" i="0" kern="1200" dirty="0">
                <a:solidFill>
                  <a:schemeClr val="tx1"/>
                </a:solidFill>
                <a:effectLst/>
                <a:latin typeface="+mn-lt"/>
                <a:ea typeface="+mn-ea"/>
                <a:cs typeface="+mn-cs"/>
              </a:rPr>
              <a:t>Olive Harvesting in Palestine.  Like Mohammad, thousands of villagers across the West Bank depend on an Israeli permit system to access their lands. It grants limited access to their trees for about 3-6 days during the olive harvesting season. This permit system creates economic hardships for families who cannot finish harvesting on time. They lose part of the harvest and thus part of their basic livelihood. Consequently they rely on humanitarian assistance. Moreover, access permits are generally limited to one or two members of the family only, often to elderly ones. Mohammad himself finds it difficult to harvest his land within the limited time and the limit resources. “One hand can’t clap” says Mohammad.   Photos and story by: </a:t>
            </a:r>
            <a:r>
              <a:rPr lang="en-US" sz="1200" b="0" i="0" kern="1200" dirty="0" err="1">
                <a:solidFill>
                  <a:schemeClr val="tx1"/>
                </a:solidFill>
                <a:effectLst/>
                <a:latin typeface="+mn-lt"/>
                <a:ea typeface="+mn-ea"/>
                <a:cs typeface="+mn-cs"/>
              </a:rPr>
              <a:t>Fadwa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Baroud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AbedRabo</a:t>
            </a:r>
            <a:r>
              <a:rPr lang="en-US" sz="1200" b="0" i="0" kern="1200" dirty="0">
                <a:solidFill>
                  <a:schemeClr val="tx1"/>
                </a:solidFill>
                <a:effectLst/>
                <a:latin typeface="+mn-lt"/>
                <a:ea typeface="+mn-ea"/>
                <a:cs typeface="+mn-cs"/>
              </a:rPr>
              <a:t>.  </a:t>
            </a:r>
            <a:r>
              <a:rPr lang="en-US" i="1" dirty="0"/>
              <a:t>Flickr.  </a:t>
            </a:r>
            <a:r>
              <a:rPr lang="en-US" i="0" dirty="0"/>
              <a:t>Retrieved March 9, 2020, from </a:t>
            </a:r>
            <a:r>
              <a:rPr lang="en-US" dirty="0">
                <a:hlinkClick r:id="rId3"/>
              </a:rPr>
              <a:t>https://www.flickr.com/photos/eu_echo/10589299964/</a:t>
            </a:r>
            <a:r>
              <a:rPr lang="en-US" dirty="0"/>
              <a:t>  </a:t>
            </a:r>
            <a:r>
              <a:rPr lang="en-US" i="0" dirty="0"/>
              <a:t>Used under a Creative Commons Attribution No Derivatives License.</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28</a:t>
            </a:fld>
            <a:endParaRPr lang="en-US"/>
          </a:p>
        </p:txBody>
      </p:sp>
    </p:spTree>
    <p:extLst>
      <p:ext uri="{BB962C8B-B14F-4D97-AF65-F5344CB8AC3E}">
        <p14:creationId xmlns:p14="http://schemas.microsoft.com/office/powerpoint/2010/main" val="25731679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Beck, Ria.  (2008, May 28).  Grafting olive trees:  </a:t>
            </a:r>
            <a:r>
              <a:rPr lang="en-US" sz="1200" b="0" i="0" kern="1200" dirty="0">
                <a:solidFill>
                  <a:schemeClr val="tx1"/>
                </a:solidFill>
                <a:effectLst/>
                <a:latin typeface="+mn-lt"/>
                <a:ea typeface="+mn-ea"/>
                <a:cs typeface="+mn-cs"/>
              </a:rPr>
              <a:t>The bark of the wild tree is tend folded over the little square bark from the good tree</a:t>
            </a:r>
            <a:r>
              <a:rPr lang="en-US" dirty="0"/>
              <a:t>.  </a:t>
            </a:r>
            <a:r>
              <a:rPr lang="en-US" i="1" dirty="0"/>
              <a:t>Flickr.  </a:t>
            </a:r>
            <a:r>
              <a:rPr lang="en-US" i="0" dirty="0"/>
              <a:t>Retrieved March 8, 2020, from </a:t>
            </a:r>
            <a:r>
              <a:rPr lang="en-US" dirty="0">
                <a:hlinkClick r:id="rId3"/>
              </a:rPr>
              <a:t>https://www.flickr.com/photos/51691575@N00/2540483417/</a:t>
            </a:r>
            <a:r>
              <a:rPr lang="en-US" dirty="0"/>
              <a:t>  </a:t>
            </a:r>
            <a:r>
              <a:rPr lang="en-US" i="0" dirty="0"/>
              <a:t>Used under a Creative Commons Attribution Share-Alike License.</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29</a:t>
            </a:fld>
            <a:endParaRPr lang="en-US"/>
          </a:p>
        </p:txBody>
      </p:sp>
    </p:spTree>
    <p:extLst>
      <p:ext uri="{BB962C8B-B14F-4D97-AF65-F5344CB8AC3E}">
        <p14:creationId xmlns:p14="http://schemas.microsoft.com/office/powerpoint/2010/main" val="2168790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Winterburn, Derek.  (2016, Sept. 19).  Olive tree graft</a:t>
            </a:r>
            <a:r>
              <a:rPr lang="en-US" sz="1200" b="0" i="0" kern="1200" dirty="0">
                <a:solidFill>
                  <a:schemeClr val="tx1"/>
                </a:solidFill>
                <a:effectLst/>
                <a:latin typeface="+mn-lt"/>
                <a:ea typeface="+mn-ea"/>
                <a:cs typeface="+mn-cs"/>
              </a:rPr>
              <a:t>.  </a:t>
            </a:r>
            <a:r>
              <a:rPr lang="en-US" i="1" dirty="0"/>
              <a:t>Flickr.  </a:t>
            </a:r>
            <a:r>
              <a:rPr lang="en-US" i="0" dirty="0"/>
              <a:t>Retrieved March 8, 2020, from </a:t>
            </a:r>
            <a:r>
              <a:rPr lang="en-US" dirty="0">
                <a:hlinkClick r:id="rId3"/>
              </a:rPr>
              <a:t>https://www.flickr.com/photos/dnwinterburn/29401261223/</a:t>
            </a:r>
            <a:r>
              <a:rPr lang="en-US" dirty="0"/>
              <a:t>  </a:t>
            </a:r>
            <a:r>
              <a:rPr lang="en-US" i="0" dirty="0"/>
              <a:t>Used under a Creative Commons Attribution No Derivatives License.</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30</a:t>
            </a:fld>
            <a:endParaRPr lang="en-US"/>
          </a:p>
        </p:txBody>
      </p:sp>
    </p:spTree>
    <p:extLst>
      <p:ext uri="{BB962C8B-B14F-4D97-AF65-F5344CB8AC3E}">
        <p14:creationId xmlns:p14="http://schemas.microsoft.com/office/powerpoint/2010/main" val="24555936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Wachman</a:t>
            </a:r>
            <a:r>
              <a:rPr lang="en-US" dirty="0"/>
              <a:t>, </a:t>
            </a:r>
            <a:r>
              <a:rPr lang="en-US" dirty="0" err="1"/>
              <a:t>Orna</a:t>
            </a:r>
            <a:r>
              <a:rPr lang="en-US" dirty="0"/>
              <a:t> (</a:t>
            </a:r>
            <a:r>
              <a:rPr lang="en-US" dirty="0" err="1"/>
              <a:t>OrnaW</a:t>
            </a:r>
            <a:r>
              <a:rPr lang="en-US" dirty="0"/>
              <a:t>).  (2019, May 7).  </a:t>
            </a:r>
            <a:r>
              <a:rPr lang="en-US" i="1" dirty="0" err="1"/>
              <a:t>Pixabay</a:t>
            </a:r>
            <a:r>
              <a:rPr lang="en-US" i="1" dirty="0"/>
              <a:t>.  </a:t>
            </a:r>
            <a:r>
              <a:rPr lang="en-US" i="0" dirty="0"/>
              <a:t>Retrieved March 9, 2020, from </a:t>
            </a:r>
            <a:r>
              <a:rPr lang="en-US" dirty="0">
                <a:hlinkClick r:id="rId3"/>
              </a:rPr>
              <a:t>https://pixabay.com/photos/tree-olive-tree-park-mediterranean-4183690/</a:t>
            </a:r>
            <a:r>
              <a:rPr lang="en-US" dirty="0"/>
              <a:t>  Used under a </a:t>
            </a:r>
            <a:r>
              <a:rPr lang="en-US" dirty="0" err="1"/>
              <a:t>Pixabay</a:t>
            </a:r>
            <a:r>
              <a:rPr lang="en-US" dirty="0"/>
              <a:t> License.  Free for commercial use.  No attribution required.</a:t>
            </a:r>
          </a:p>
        </p:txBody>
      </p:sp>
      <p:sp>
        <p:nvSpPr>
          <p:cNvPr id="4" name="Slide Number Placeholder 3"/>
          <p:cNvSpPr>
            <a:spLocks noGrp="1"/>
          </p:cNvSpPr>
          <p:nvPr>
            <p:ph type="sldNum" sz="quarter" idx="5"/>
          </p:nvPr>
        </p:nvSpPr>
        <p:spPr/>
        <p:txBody>
          <a:bodyPr/>
          <a:lstStyle/>
          <a:p>
            <a:fld id="{A69B94A0-1E97-4531-8222-37F4BC2A897B}" type="slidenum">
              <a:rPr lang="en-US" smtClean="0"/>
              <a:t>31</a:t>
            </a:fld>
            <a:endParaRPr lang="en-US"/>
          </a:p>
        </p:txBody>
      </p:sp>
    </p:spTree>
    <p:extLst>
      <p:ext uri="{BB962C8B-B14F-4D97-AF65-F5344CB8AC3E}">
        <p14:creationId xmlns:p14="http://schemas.microsoft.com/office/powerpoint/2010/main" val="2882389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Heaton, Grant. (n.d.). </a:t>
            </a:r>
            <a:r>
              <a:rPr lang="en-US" sz="1200" b="0" i="1" kern="1200" dirty="0">
                <a:solidFill>
                  <a:schemeClr val="tx1"/>
                </a:solidFill>
                <a:effectLst/>
                <a:latin typeface="+mn-lt"/>
                <a:ea typeface="+mn-ea"/>
                <a:cs typeface="+mn-cs"/>
              </a:rPr>
              <a:t>Scriptures</a:t>
            </a:r>
            <a:r>
              <a:rPr lang="en-US" sz="1200" b="0" i="0" kern="1200" dirty="0">
                <a:solidFill>
                  <a:schemeClr val="tx1"/>
                </a:solidFill>
                <a:effectLst/>
                <a:latin typeface="+mn-lt"/>
                <a:ea typeface="+mn-ea"/>
                <a:cs typeface="+mn-cs"/>
              </a:rPr>
              <a:t>, by Grant Heaton.  </a:t>
            </a:r>
            <a:r>
              <a:rPr lang="en-US" i="1" dirty="0"/>
              <a:t>Gospel Media Library.  </a:t>
            </a:r>
            <a:r>
              <a:rPr lang="en-US" i="0" dirty="0"/>
              <a:t>Retrieved March 31, 2020, from </a:t>
            </a:r>
            <a:r>
              <a:rPr lang="en-US" dirty="0">
                <a:hlinkClick r:id="rId3"/>
              </a:rPr>
              <a:t>https://www.churchofjesuschrist.org/media-library/images/bible-and-book-of-mormon-261218?lang=eng</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FCC7138-386A-4CA5-A77C-47B1098F0BF2}" type="slidenum">
              <a:rPr lang="en-US" smtClean="0"/>
              <a:t>3</a:t>
            </a:fld>
            <a:endParaRPr lang="en-US"/>
          </a:p>
        </p:txBody>
      </p:sp>
    </p:spTree>
    <p:extLst>
      <p:ext uri="{BB962C8B-B14F-4D97-AF65-F5344CB8AC3E}">
        <p14:creationId xmlns:p14="http://schemas.microsoft.com/office/powerpoint/2010/main" val="3722622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err="1">
                <a:solidFill>
                  <a:schemeClr val="tx1"/>
                </a:solidFill>
                <a:effectLst/>
                <a:latin typeface="+mn-lt"/>
                <a:ea typeface="+mn-ea"/>
                <a:cs typeface="+mn-cs"/>
              </a:rPr>
              <a:t>Svetlanabar</a:t>
            </a:r>
            <a:r>
              <a:rPr lang="en-US" sz="1200" b="0" kern="1200" dirty="0">
                <a:solidFill>
                  <a:schemeClr val="tx1"/>
                </a:solidFill>
                <a:effectLst/>
                <a:latin typeface="+mn-lt"/>
                <a:ea typeface="+mn-ea"/>
                <a:cs typeface="+mn-cs"/>
              </a:rPr>
              <a:t>.  (2020, Mar. 3). </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Pixabay</a:t>
            </a:r>
            <a:r>
              <a:rPr lang="en-US" sz="1200" b="0" i="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Retrieved March 9, 2020, from </a:t>
            </a:r>
            <a:r>
              <a:rPr lang="en-US" dirty="0">
                <a:hlinkClick r:id="rId3"/>
              </a:rPr>
              <a:t>https://pixabay.com/photos/olives-tree-israel-green-jerusalem-4896510/</a:t>
            </a:r>
            <a:r>
              <a:rPr lang="en-US" dirty="0"/>
              <a:t>  </a:t>
            </a:r>
            <a:r>
              <a:rPr lang="en-US" sz="1200" b="0" kern="1200" dirty="0">
                <a:solidFill>
                  <a:schemeClr val="tx1"/>
                </a:solidFill>
                <a:effectLst/>
                <a:latin typeface="+mn-lt"/>
                <a:ea typeface="+mn-ea"/>
                <a:cs typeface="+mn-cs"/>
              </a:rPr>
              <a:t>Used under a </a:t>
            </a:r>
            <a:r>
              <a:rPr lang="en-US" sz="1200" b="0" kern="1200" dirty="0" err="1">
                <a:solidFill>
                  <a:schemeClr val="tx1"/>
                </a:solidFill>
                <a:effectLst/>
                <a:latin typeface="+mn-lt"/>
                <a:ea typeface="+mn-ea"/>
                <a:cs typeface="+mn-cs"/>
              </a:rPr>
              <a:t>Pixabay</a:t>
            </a:r>
            <a:r>
              <a:rPr lang="en-US" sz="1200" b="0" kern="1200" dirty="0">
                <a:solidFill>
                  <a:schemeClr val="tx1"/>
                </a:solidFill>
                <a:effectLst/>
                <a:latin typeface="+mn-lt"/>
                <a:ea typeface="+mn-ea"/>
                <a:cs typeface="+mn-cs"/>
              </a:rPr>
              <a:t> License.  Free for commercial use.  No attribution required.</a:t>
            </a:r>
          </a:p>
          <a:p>
            <a:r>
              <a:rPr lang="en-US" sz="1200" b="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5"/>
          </p:nvPr>
        </p:nvSpPr>
        <p:spPr/>
        <p:txBody>
          <a:bodyPr/>
          <a:lstStyle/>
          <a:p>
            <a:fld id="{A69B94A0-1E97-4531-8222-37F4BC2A897B}" type="slidenum">
              <a:rPr lang="en-US" smtClean="0"/>
              <a:t>32</a:t>
            </a:fld>
            <a:endParaRPr lang="en-US"/>
          </a:p>
        </p:txBody>
      </p:sp>
    </p:spTree>
    <p:extLst>
      <p:ext uri="{BB962C8B-B14F-4D97-AF65-F5344CB8AC3E}">
        <p14:creationId xmlns:p14="http://schemas.microsoft.com/office/powerpoint/2010/main" val="2065032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Luch</a:t>
            </a:r>
            <a:r>
              <a:rPr lang="en-US" dirty="0"/>
              <a:t>, Phyllis.  (n.d.).  A watering can. </a:t>
            </a:r>
            <a:r>
              <a:rPr lang="en-US" sz="1200" b="0" i="0" kern="1200" dirty="0">
                <a:solidFill>
                  <a:schemeClr val="tx1"/>
                </a:solidFill>
                <a:effectLst/>
                <a:latin typeface="+mn-lt"/>
                <a:ea typeface="+mn-ea"/>
                <a:cs typeface="+mn-cs"/>
              </a:rPr>
              <a:t>A watering can full of water next to a row of sprouts.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96, “Faith”; watercolor illustration by Phyllis </a:t>
            </a:r>
            <a:r>
              <a:rPr lang="en-US" sz="1200" b="0" i="0" kern="1200" dirty="0" err="1">
                <a:solidFill>
                  <a:schemeClr val="tx1"/>
                </a:solidFill>
                <a:effectLst/>
                <a:latin typeface="+mn-lt"/>
                <a:ea typeface="+mn-ea"/>
                <a:cs typeface="+mn-cs"/>
              </a:rPr>
              <a:t>Luch</a:t>
            </a:r>
            <a:r>
              <a:rPr lang="en-US" sz="1200" b="0" i="0" kern="1200" dirty="0">
                <a:solidFill>
                  <a:schemeClr val="tx1"/>
                </a:solidFill>
                <a:effectLst/>
                <a:latin typeface="+mn-lt"/>
                <a:ea typeface="+mn-ea"/>
                <a:cs typeface="+mn-cs"/>
              </a:rPr>
              <a:t>..  Retrieved April 1, 2020, from </a:t>
            </a:r>
            <a:r>
              <a:rPr lang="en-US" dirty="0">
                <a:hlinkClick r:id="rId3"/>
              </a:rPr>
              <a:t>https://www.churchofjesuschrist.org/media-library/images/children-songbook-153101?lang=eng&amp;_r=1</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33</a:t>
            </a:fld>
            <a:endParaRPr lang="en-US"/>
          </a:p>
        </p:txBody>
      </p:sp>
    </p:spTree>
    <p:extLst>
      <p:ext uri="{BB962C8B-B14F-4D97-AF65-F5344CB8AC3E}">
        <p14:creationId xmlns:p14="http://schemas.microsoft.com/office/powerpoint/2010/main" val="8329453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Church of Jesus Christ of Latter-day Saints.  (n.d.).  Laborers in the vineyard.  </a:t>
            </a:r>
            <a:r>
              <a:rPr lang="en-US" i="1" dirty="0"/>
              <a:t>Gospel Media Library</a:t>
            </a:r>
            <a:r>
              <a:rPr lang="en-US" dirty="0"/>
              <a:t>.  Retrieved March 8, 2020, from </a:t>
            </a:r>
            <a:r>
              <a:rPr lang="en-US" sz="1200" b="0" u="sng" kern="1200" dirty="0">
                <a:solidFill>
                  <a:schemeClr val="tx1"/>
                </a:solidFill>
                <a:effectLst/>
                <a:latin typeface="+mn-lt"/>
                <a:ea typeface="+mn-ea"/>
                <a:cs typeface="+mn-cs"/>
                <a:hlinkClick r:id="rId3"/>
              </a:rPr>
              <a:t>https://www.churchofjesuschrist.org/media-library/images/laboring-in-the-vineyard-1456725?lang=eng</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34</a:t>
            </a:fld>
            <a:endParaRPr lang="en-US"/>
          </a:p>
        </p:txBody>
      </p:sp>
    </p:spTree>
    <p:extLst>
      <p:ext uri="{BB962C8B-B14F-4D97-AF65-F5344CB8AC3E}">
        <p14:creationId xmlns:p14="http://schemas.microsoft.com/office/powerpoint/2010/main" val="25948671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mn-ea"/>
                <a:cs typeface="+mn-cs"/>
              </a:rPr>
              <a:t>RDLH.  (2018, Nov. 13).  </a:t>
            </a:r>
            <a:r>
              <a:rPr lang="en-US" sz="1200" b="0" i="1" kern="1200" dirty="0">
                <a:solidFill>
                  <a:schemeClr val="tx1"/>
                </a:solidFill>
                <a:effectLst/>
                <a:latin typeface="+mn-lt"/>
                <a:ea typeface="+mn-ea"/>
                <a:cs typeface="+mn-cs"/>
              </a:rPr>
              <a:t>  </a:t>
            </a:r>
            <a:r>
              <a:rPr lang="en-US" sz="1200" b="0" i="1" kern="1200" dirty="0" err="1">
                <a:solidFill>
                  <a:schemeClr val="tx1"/>
                </a:solidFill>
                <a:effectLst/>
                <a:latin typeface="+mn-lt"/>
                <a:ea typeface="+mn-ea"/>
                <a:cs typeface="+mn-cs"/>
              </a:rPr>
              <a:t>Pixabay</a:t>
            </a:r>
            <a:r>
              <a:rPr lang="en-US" sz="1200" b="0" i="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Retrieved March 9, 2020, from </a:t>
            </a:r>
            <a:r>
              <a:rPr lang="en-US" dirty="0">
                <a:hlinkClick r:id="rId3"/>
              </a:rPr>
              <a:t>https://pixabay.com/photos/olives-olive-oil-market-day-market-3793693/</a:t>
            </a:r>
            <a:r>
              <a:rPr lang="en-US" dirty="0"/>
              <a:t>  </a:t>
            </a:r>
            <a:r>
              <a:rPr lang="en-US" sz="1200" b="0" kern="1200" dirty="0">
                <a:solidFill>
                  <a:schemeClr val="tx1"/>
                </a:solidFill>
                <a:effectLst/>
                <a:latin typeface="+mn-lt"/>
                <a:ea typeface="+mn-ea"/>
                <a:cs typeface="+mn-cs"/>
              </a:rPr>
              <a:t>Used under a </a:t>
            </a:r>
            <a:r>
              <a:rPr lang="en-US" sz="1200" b="0" kern="1200" dirty="0" err="1">
                <a:solidFill>
                  <a:schemeClr val="tx1"/>
                </a:solidFill>
                <a:effectLst/>
                <a:latin typeface="+mn-lt"/>
                <a:ea typeface="+mn-ea"/>
                <a:cs typeface="+mn-cs"/>
              </a:rPr>
              <a:t>Pixabay</a:t>
            </a:r>
            <a:r>
              <a:rPr lang="en-US" sz="1200" b="0" kern="1200" dirty="0">
                <a:solidFill>
                  <a:schemeClr val="tx1"/>
                </a:solidFill>
                <a:effectLst/>
                <a:latin typeface="+mn-lt"/>
                <a:ea typeface="+mn-ea"/>
                <a:cs typeface="+mn-cs"/>
              </a:rPr>
              <a:t> License.  Free for commercial use.  No attribution required.</a:t>
            </a:r>
          </a:p>
          <a:p>
            <a:r>
              <a:rPr lang="en-US" sz="1200" b="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5"/>
          </p:nvPr>
        </p:nvSpPr>
        <p:spPr/>
        <p:txBody>
          <a:bodyPr/>
          <a:lstStyle/>
          <a:p>
            <a:fld id="{A69B94A0-1E97-4531-8222-37F4BC2A897B}" type="slidenum">
              <a:rPr lang="en-US" smtClean="0"/>
              <a:t>35</a:t>
            </a:fld>
            <a:endParaRPr lang="en-US"/>
          </a:p>
        </p:txBody>
      </p:sp>
    </p:spTree>
    <p:extLst>
      <p:ext uri="{BB962C8B-B14F-4D97-AF65-F5344CB8AC3E}">
        <p14:creationId xmlns:p14="http://schemas.microsoft.com/office/powerpoint/2010/main" val="302825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Whittaker, Beth.  (n.d.).  Future missionaries. </a:t>
            </a:r>
            <a:r>
              <a:rPr lang="en-US" sz="1200" b="0" i="0" kern="1200" dirty="0">
                <a:solidFill>
                  <a:schemeClr val="tx1"/>
                </a:solidFill>
                <a:effectLst/>
                <a:latin typeface="+mn-lt"/>
                <a:ea typeface="+mn-ea"/>
                <a:cs typeface="+mn-cs"/>
              </a:rPr>
              <a:t>Two children holding scriptures, standing in front of an image of the earth.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172, “We’ll Bring the World His Truth (Army of Helaman)”; watercolor illustration by Beth Whittaker.  Retrieved April 1, 2020, from </a:t>
            </a:r>
            <a:r>
              <a:rPr lang="en-US" dirty="0">
                <a:hlinkClick r:id="rId3"/>
              </a:rPr>
              <a:t>https://www.churchofjesuschrist.org/media-library/images/children-songbook-art-153023?lang=eng&amp;_r=1</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36</a:t>
            </a:fld>
            <a:endParaRPr lang="en-US"/>
          </a:p>
        </p:txBody>
      </p:sp>
    </p:spTree>
    <p:extLst>
      <p:ext uri="{BB962C8B-B14F-4D97-AF65-F5344CB8AC3E}">
        <p14:creationId xmlns:p14="http://schemas.microsoft.com/office/powerpoint/2010/main" val="1647836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Andrzej_b</a:t>
            </a:r>
            <a:r>
              <a:rPr lang="en-US" dirty="0"/>
              <a:t>.  (2016, Aug. 12).  </a:t>
            </a:r>
            <a:r>
              <a:rPr lang="en-US" i="1" dirty="0" err="1"/>
              <a:t>Pixabay</a:t>
            </a:r>
            <a:r>
              <a:rPr lang="en-US" i="1" dirty="0"/>
              <a:t>.  </a:t>
            </a:r>
            <a:r>
              <a:rPr lang="en-US" i="0" dirty="0"/>
              <a:t>Retrieved March 9, 2020, from </a:t>
            </a:r>
            <a:r>
              <a:rPr lang="en-US" dirty="0">
                <a:hlinkClick r:id="rId3"/>
              </a:rPr>
              <a:t>https://pixabay.com/photos/greece-mountains-way-sand-1585824/</a:t>
            </a:r>
            <a:r>
              <a:rPr lang="en-US" dirty="0"/>
              <a:t>  Used under a </a:t>
            </a:r>
            <a:r>
              <a:rPr lang="en-US" dirty="0" err="1"/>
              <a:t>Pixabay</a:t>
            </a:r>
            <a:r>
              <a:rPr lang="en-US" dirty="0"/>
              <a:t> License.  Free for commercial use.  No attribution required.</a:t>
            </a:r>
          </a:p>
        </p:txBody>
      </p:sp>
      <p:sp>
        <p:nvSpPr>
          <p:cNvPr id="4" name="Slide Number Placeholder 3"/>
          <p:cNvSpPr>
            <a:spLocks noGrp="1"/>
          </p:cNvSpPr>
          <p:nvPr>
            <p:ph type="sldNum" sz="quarter" idx="5"/>
          </p:nvPr>
        </p:nvSpPr>
        <p:spPr/>
        <p:txBody>
          <a:bodyPr/>
          <a:lstStyle/>
          <a:p>
            <a:fld id="{A69B94A0-1E97-4531-8222-37F4BC2A897B}" type="slidenum">
              <a:rPr lang="en-US" smtClean="0"/>
              <a:t>38</a:t>
            </a:fld>
            <a:endParaRPr lang="en-US"/>
          </a:p>
        </p:txBody>
      </p:sp>
    </p:spTree>
    <p:extLst>
      <p:ext uri="{BB962C8B-B14F-4D97-AF65-F5344CB8AC3E}">
        <p14:creationId xmlns:p14="http://schemas.microsoft.com/office/powerpoint/2010/main" val="42281080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Zeevveez</a:t>
            </a:r>
            <a:r>
              <a:rPr lang="en-US" dirty="0"/>
              <a:t>.  (2014, Jun. 30).  Symbolic photography:  </a:t>
            </a:r>
            <a:r>
              <a:rPr lang="en-US" sz="1200" b="0" i="0" kern="1200" dirty="0">
                <a:solidFill>
                  <a:schemeClr val="tx1"/>
                </a:solidFill>
                <a:effectLst/>
                <a:latin typeface="+mn-lt"/>
                <a:ea typeface="+mn-ea"/>
                <a:cs typeface="+mn-cs"/>
              </a:rPr>
              <a:t>This olive tree, photographed on the road from Jerusalem to Bethlehem, looks healthy and happy, even though it is growing on a thin layer of soil, and despite the strong wind that bent its trunk. It is the fertile green between the white barren rock and the blue emptiness of the sky.  </a:t>
            </a:r>
            <a:r>
              <a:rPr lang="en-US" i="1" dirty="0"/>
              <a:t>Flickr.  </a:t>
            </a:r>
            <a:r>
              <a:rPr lang="en-US" i="0" dirty="0"/>
              <a:t>Retrieved March 8, 2020, from </a:t>
            </a:r>
            <a:r>
              <a:rPr lang="en-US" dirty="0">
                <a:hlinkClick r:id="rId3"/>
              </a:rPr>
              <a:t>https://www.flickr.com/photos/zeevveez/14540772235/</a:t>
            </a:r>
            <a:r>
              <a:rPr lang="en-US" dirty="0"/>
              <a:t>  </a:t>
            </a:r>
            <a:r>
              <a:rPr lang="en-US" i="0" dirty="0"/>
              <a:t>Used under a Creative Commons Attribution License.</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39</a:t>
            </a:fld>
            <a:endParaRPr lang="en-US"/>
          </a:p>
        </p:txBody>
      </p:sp>
    </p:spTree>
    <p:extLst>
      <p:ext uri="{BB962C8B-B14F-4D97-AF65-F5344CB8AC3E}">
        <p14:creationId xmlns:p14="http://schemas.microsoft.com/office/powerpoint/2010/main" val="3984365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Whittaker, Beth.  (n.d.).  Nephi builds the ship.  </a:t>
            </a:r>
            <a:r>
              <a:rPr lang="en-US" sz="1200" b="0" i="0" kern="1200" dirty="0">
                <a:solidFill>
                  <a:schemeClr val="tx1"/>
                </a:solidFill>
                <a:effectLst/>
                <a:latin typeface="+mn-lt"/>
                <a:ea typeface="+mn-ea"/>
                <a:cs typeface="+mn-cs"/>
              </a:rPr>
              <a:t>Nephi working to construct a ship.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120, “Nephi’s Courage”; watercolor illustration by Beth Whittaker..  Retrieved April 1, 2020, from </a:t>
            </a:r>
            <a:r>
              <a:rPr lang="en-US" dirty="0">
                <a:hlinkClick r:id="rId3"/>
              </a:rPr>
              <a:t>https://www.churchofjesuschrist.org/media-library/images/children-songbook-art-153008?lang=eng&amp;_r=1</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40</a:t>
            </a:fld>
            <a:endParaRPr lang="en-US"/>
          </a:p>
        </p:txBody>
      </p:sp>
    </p:spTree>
    <p:extLst>
      <p:ext uri="{BB962C8B-B14F-4D97-AF65-F5344CB8AC3E}">
        <p14:creationId xmlns:p14="http://schemas.microsoft.com/office/powerpoint/2010/main" val="12520360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Missionaries in Ethiopia.  </a:t>
            </a:r>
            <a:r>
              <a:rPr lang="en-US" i="1" dirty="0"/>
              <a:t>Gospel Media Library.  </a:t>
            </a:r>
            <a:r>
              <a:rPr lang="en-US" i="0" dirty="0"/>
              <a:t>Retrieved March 8, 2020, from </a:t>
            </a:r>
            <a:r>
              <a:rPr lang="en-US" dirty="0">
                <a:hlinkClick r:id="rId3"/>
              </a:rPr>
              <a:t>https://www.churchofjesuschrist.org/media-library/images/senior-missionaries-ethiopia-846898?lang=eng&amp;_r=1</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41</a:t>
            </a:fld>
            <a:endParaRPr lang="en-US"/>
          </a:p>
        </p:txBody>
      </p:sp>
    </p:spTree>
    <p:extLst>
      <p:ext uri="{BB962C8B-B14F-4D97-AF65-F5344CB8AC3E}">
        <p14:creationId xmlns:p14="http://schemas.microsoft.com/office/powerpoint/2010/main" val="19821420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Church of Jesus Christ of Latter-day Saints.  (n.d.).  Master of the vineyard.  </a:t>
            </a:r>
            <a:r>
              <a:rPr lang="en-US" i="1" dirty="0"/>
              <a:t>Gospel Media Library</a:t>
            </a:r>
            <a:r>
              <a:rPr lang="en-US" dirty="0"/>
              <a:t>.  Retrieved March 8, 2020, from</a:t>
            </a:r>
            <a:endParaRPr lang="en-US" sz="1200" b="1" u="sng" kern="1200" dirty="0">
              <a:solidFill>
                <a:schemeClr val="tx1"/>
              </a:solidFill>
              <a:effectLst/>
              <a:latin typeface="+mn-lt"/>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u="sng" kern="1200" dirty="0">
                <a:solidFill>
                  <a:schemeClr val="tx1"/>
                </a:solidFill>
                <a:effectLst/>
                <a:latin typeface="+mn-lt"/>
                <a:ea typeface="+mn-ea"/>
                <a:cs typeface="+mn-cs"/>
                <a:hlinkClick r:id="rId3"/>
              </a:rPr>
              <a:t>https://www.churchofjesuschrist.org/media-library/images/bible-videos-parable-vineyard-1426723?lang=eng&amp;_r=1</a:t>
            </a:r>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42</a:t>
            </a:fld>
            <a:endParaRPr lang="en-US"/>
          </a:p>
        </p:txBody>
      </p:sp>
    </p:spTree>
    <p:extLst>
      <p:ext uri="{BB962C8B-B14F-4D97-AF65-F5344CB8AC3E}">
        <p14:creationId xmlns:p14="http://schemas.microsoft.com/office/powerpoint/2010/main" val="60491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Stinnett, Robert.  (2018, May 8).  McDonalds’ China.  </a:t>
            </a:r>
            <a:r>
              <a:rPr lang="en-US" sz="1200" b="0" i="1" kern="1200" dirty="0">
                <a:solidFill>
                  <a:schemeClr val="tx1"/>
                </a:solidFill>
                <a:effectLst/>
                <a:latin typeface="+mn-lt"/>
                <a:ea typeface="+mn-ea"/>
                <a:cs typeface="+mn-cs"/>
              </a:rPr>
              <a:t>Flickr.  </a:t>
            </a:r>
            <a:r>
              <a:rPr lang="en-US" sz="1200" b="0" kern="1200" dirty="0">
                <a:solidFill>
                  <a:schemeClr val="tx1"/>
                </a:solidFill>
                <a:effectLst/>
                <a:latin typeface="+mn-lt"/>
                <a:ea typeface="+mn-ea"/>
                <a:cs typeface="+mn-cs"/>
              </a:rPr>
              <a:t>Retrieved March 8, 2020, from </a:t>
            </a:r>
            <a:r>
              <a:rPr lang="en-US" sz="1200" b="0" u="sng" kern="1200" dirty="0">
                <a:solidFill>
                  <a:schemeClr val="tx1"/>
                </a:solidFill>
                <a:effectLst/>
                <a:latin typeface="+mn-lt"/>
                <a:ea typeface="+mn-ea"/>
                <a:cs typeface="+mn-cs"/>
                <a:hlinkClick r:id="rId3"/>
              </a:rPr>
              <a:t>https://www.flickr.com/photos/rstinnett/42137735531/ </a:t>
            </a:r>
            <a:endParaRPr lang="en-US" sz="1200" b="0" kern="1200" dirty="0">
              <a:solidFill>
                <a:schemeClr val="tx1"/>
              </a:solidFill>
              <a:effectLst/>
              <a:latin typeface="+mn-lt"/>
              <a:ea typeface="+mn-ea"/>
              <a:cs typeface="+mn-cs"/>
            </a:endParaRPr>
          </a:p>
          <a:p>
            <a:endParaRPr lang="en-US" b="0" dirty="0"/>
          </a:p>
        </p:txBody>
      </p:sp>
      <p:sp>
        <p:nvSpPr>
          <p:cNvPr id="4" name="Slide Number Placeholder 3"/>
          <p:cNvSpPr>
            <a:spLocks noGrp="1"/>
          </p:cNvSpPr>
          <p:nvPr>
            <p:ph type="sldNum" sz="quarter" idx="5"/>
          </p:nvPr>
        </p:nvSpPr>
        <p:spPr/>
        <p:txBody>
          <a:bodyPr/>
          <a:lstStyle/>
          <a:p>
            <a:fld id="{A69B94A0-1E97-4531-8222-37F4BC2A897B}" type="slidenum">
              <a:rPr lang="en-US" smtClean="0"/>
              <a:t>4</a:t>
            </a:fld>
            <a:endParaRPr lang="en-US"/>
          </a:p>
        </p:txBody>
      </p:sp>
    </p:spTree>
    <p:extLst>
      <p:ext uri="{BB962C8B-B14F-4D97-AF65-F5344CB8AC3E}">
        <p14:creationId xmlns:p14="http://schemas.microsoft.com/office/powerpoint/2010/main" val="37650196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Luch</a:t>
            </a:r>
            <a:r>
              <a:rPr lang="en-US" dirty="0"/>
              <a:t>, Phyllis  (n.d.).   Children with Christ.  </a:t>
            </a:r>
            <a:r>
              <a:rPr lang="en-US" sz="1200" b="0" i="0" kern="1200" dirty="0">
                <a:solidFill>
                  <a:schemeClr val="tx1"/>
                </a:solidFill>
                <a:effectLst/>
                <a:latin typeface="+mn-lt"/>
                <a:ea typeface="+mn-ea"/>
                <a:cs typeface="+mn-cs"/>
              </a:rPr>
              <a:t>Jesus hugging four children.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82, “When He Comes Again”; watercolor illustration by Phyllis </a:t>
            </a:r>
            <a:r>
              <a:rPr lang="en-US" sz="1200" b="0" i="0" kern="1200" dirty="0" err="1">
                <a:solidFill>
                  <a:schemeClr val="tx1"/>
                </a:solidFill>
                <a:effectLst/>
                <a:latin typeface="+mn-lt"/>
                <a:ea typeface="+mn-ea"/>
                <a:cs typeface="+mn-cs"/>
              </a:rPr>
              <a:t>Luch</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Gospel Media.  </a:t>
            </a:r>
            <a:r>
              <a:rPr lang="en-US" dirty="0"/>
              <a:t>Retrieved April 1</a:t>
            </a:r>
            <a:r>
              <a:rPr lang="en-US" sz="1200" b="0" i="0" kern="1200" dirty="0">
                <a:solidFill>
                  <a:schemeClr val="tx1"/>
                </a:solidFill>
                <a:effectLst/>
                <a:latin typeface="+mn-lt"/>
                <a:ea typeface="+mn-ea"/>
                <a:cs typeface="+mn-cs"/>
              </a:rPr>
              <a:t>, 2020, from </a:t>
            </a:r>
            <a:r>
              <a:rPr lang="en-US" dirty="0">
                <a:hlinkClick r:id="rId3"/>
              </a:rPr>
              <a:t>https://www.churchofjesuschrist.org/media-library/images/jesus-holding-children-phyllis-luch-358169?lang=eng&amp;clang=ase</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43</a:t>
            </a:fld>
            <a:endParaRPr lang="en-US"/>
          </a:p>
        </p:txBody>
      </p:sp>
    </p:spTree>
    <p:extLst>
      <p:ext uri="{BB962C8B-B14F-4D97-AF65-F5344CB8AC3E}">
        <p14:creationId xmlns:p14="http://schemas.microsoft.com/office/powerpoint/2010/main" val="33428720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Harward</a:t>
            </a:r>
            <a:r>
              <a:rPr lang="en-US" dirty="0"/>
              <a:t>, Jennifer.  (n.d.).   Sign language for “love one another.” </a:t>
            </a:r>
            <a:r>
              <a:rPr lang="en-US" sz="1200" b="0" i="0" kern="1200" dirty="0">
                <a:solidFill>
                  <a:schemeClr val="tx1"/>
                </a:solidFill>
                <a:effectLst/>
                <a:latin typeface="+mn-lt"/>
                <a:ea typeface="+mn-ea"/>
                <a:cs typeface="+mn-cs"/>
              </a:rPr>
              <a:t>A series of sign language illustrations to help children learn the signs for “Love One Another.”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137, “Love One Another”; illustration by Jennifer </a:t>
            </a:r>
            <a:r>
              <a:rPr lang="en-US" sz="1200" b="0" i="0" kern="1200" dirty="0" err="1">
                <a:solidFill>
                  <a:schemeClr val="tx1"/>
                </a:solidFill>
                <a:effectLst/>
                <a:latin typeface="+mn-lt"/>
                <a:ea typeface="+mn-ea"/>
                <a:cs typeface="+mn-cs"/>
              </a:rPr>
              <a:t>Harward</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Gospel Media.  </a:t>
            </a:r>
            <a:r>
              <a:rPr lang="en-US" dirty="0"/>
              <a:t>Retrieved April 1</a:t>
            </a:r>
            <a:r>
              <a:rPr lang="en-US" sz="1200" b="0" i="0" kern="1200" dirty="0">
                <a:solidFill>
                  <a:schemeClr val="tx1"/>
                </a:solidFill>
                <a:effectLst/>
                <a:latin typeface="+mn-lt"/>
                <a:ea typeface="+mn-ea"/>
                <a:cs typeface="+mn-cs"/>
              </a:rPr>
              <a:t>, 2020, from </a:t>
            </a:r>
            <a:r>
              <a:rPr lang="en-US" dirty="0">
                <a:hlinkClick r:id="rId3"/>
              </a:rPr>
              <a:t>https://www.churchofjesuschrist.org/media-library/images/sign-language-love-one-another-1416354?lang=eng&amp;clang=ase</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44</a:t>
            </a:fld>
            <a:endParaRPr lang="en-US"/>
          </a:p>
        </p:txBody>
      </p:sp>
    </p:spTree>
    <p:extLst>
      <p:ext uri="{BB962C8B-B14F-4D97-AF65-F5344CB8AC3E}">
        <p14:creationId xmlns:p14="http://schemas.microsoft.com/office/powerpoint/2010/main" val="555478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Jechstra</a:t>
            </a:r>
            <a:r>
              <a:rPr lang="en-US" dirty="0"/>
              <a:t>.  (2011, Aug. 13).  Burned olive trees:  </a:t>
            </a:r>
            <a:r>
              <a:rPr lang="en-US" sz="1200" b="0" i="0" kern="1200" dirty="0" err="1">
                <a:solidFill>
                  <a:schemeClr val="tx1"/>
                </a:solidFill>
                <a:effectLst/>
                <a:latin typeface="+mn-lt"/>
                <a:ea typeface="+mn-ea"/>
                <a:cs typeface="+mn-cs"/>
              </a:rPr>
              <a:t>Loutro</a:t>
            </a:r>
            <a:r>
              <a:rPr lang="en-US" dirty="0"/>
              <a:t>.  </a:t>
            </a:r>
            <a:r>
              <a:rPr lang="en-US" i="1" dirty="0"/>
              <a:t>Flickr.  </a:t>
            </a:r>
            <a:r>
              <a:rPr lang="en-US" i="0" dirty="0"/>
              <a:t>Retrieved March 8, 2020, from </a:t>
            </a:r>
            <a:r>
              <a:rPr lang="en-US" dirty="0">
                <a:hlinkClick r:id="rId3"/>
              </a:rPr>
              <a:t>https://www.flickr.com/photos/jechstra/6059732772/</a:t>
            </a:r>
            <a:r>
              <a:rPr lang="en-US" dirty="0"/>
              <a:t>  </a:t>
            </a:r>
            <a:r>
              <a:rPr lang="en-US" i="0" dirty="0"/>
              <a:t>Used under a Creative Commons Attribution Non-commercial No Derivatives License.</a:t>
            </a:r>
          </a:p>
          <a:p>
            <a:endParaRPr lang="en-US" i="0" dirty="0"/>
          </a:p>
        </p:txBody>
      </p:sp>
      <p:sp>
        <p:nvSpPr>
          <p:cNvPr id="4" name="Slide Number Placeholder 3"/>
          <p:cNvSpPr>
            <a:spLocks noGrp="1"/>
          </p:cNvSpPr>
          <p:nvPr>
            <p:ph type="sldNum" sz="quarter" idx="5"/>
          </p:nvPr>
        </p:nvSpPr>
        <p:spPr/>
        <p:txBody>
          <a:bodyPr/>
          <a:lstStyle/>
          <a:p>
            <a:fld id="{A69B94A0-1E97-4531-8222-37F4BC2A897B}" type="slidenum">
              <a:rPr lang="en-US" smtClean="0"/>
              <a:t>45</a:t>
            </a:fld>
            <a:endParaRPr lang="en-US"/>
          </a:p>
        </p:txBody>
      </p:sp>
    </p:spTree>
    <p:extLst>
      <p:ext uri="{BB962C8B-B14F-4D97-AF65-F5344CB8AC3E}">
        <p14:creationId xmlns:p14="http://schemas.microsoft.com/office/powerpoint/2010/main" val="19472554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LDS Scriptures.  (2019, Sept. 29).  </a:t>
            </a:r>
            <a:r>
              <a:rPr lang="en-US" i="1" dirty="0"/>
              <a:t>Facebook.  </a:t>
            </a:r>
            <a:r>
              <a:rPr lang="en-US" i="0" dirty="0"/>
              <a:t>Retrieved March 21, 2020, from </a:t>
            </a:r>
            <a:r>
              <a:rPr lang="en-US" dirty="0">
                <a:hlinkClick r:id="rId3"/>
              </a:rPr>
              <a:t>https://www.facebook.com/LDSScriptures/posts/i-made-a-printable-for-children-youth-and-adults-for-the-new-children-and-youth-/10162215806570257/</a:t>
            </a:r>
            <a:endParaRPr lang="en-US" dirty="0"/>
          </a:p>
          <a:p>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46</a:t>
            </a:fld>
            <a:endParaRPr lang="en-US"/>
          </a:p>
        </p:txBody>
      </p:sp>
    </p:spTree>
    <p:extLst>
      <p:ext uri="{BB962C8B-B14F-4D97-AF65-F5344CB8AC3E}">
        <p14:creationId xmlns:p14="http://schemas.microsoft.com/office/powerpoint/2010/main" val="244910355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Vathis</a:t>
            </a:r>
            <a:r>
              <a:rPr lang="en-US" dirty="0"/>
              <a:t>, Spiros.  (2012, Jul. 19).  Before/After:  </a:t>
            </a:r>
            <a:r>
              <a:rPr lang="en-US" sz="1200" b="0" i="0" kern="1200" dirty="0">
                <a:solidFill>
                  <a:schemeClr val="tx1"/>
                </a:solidFill>
                <a:effectLst/>
                <a:latin typeface="+mn-lt"/>
                <a:ea typeface="+mn-ea"/>
                <a:cs typeface="+mn-cs"/>
              </a:rPr>
              <a:t>Field of olive trees before and after the July,18 2012 fire, a few kilometers outside Patra, Greece</a:t>
            </a:r>
            <a:r>
              <a:rPr lang="en-US" dirty="0"/>
              <a:t>.  </a:t>
            </a:r>
            <a:r>
              <a:rPr lang="en-US" i="1" dirty="0"/>
              <a:t>Flickr.  </a:t>
            </a:r>
            <a:r>
              <a:rPr lang="en-US" i="0" dirty="0"/>
              <a:t>Retrieved March 8, 2020, from </a:t>
            </a:r>
            <a:r>
              <a:rPr lang="en-US" dirty="0">
                <a:hlinkClick r:id="rId3"/>
              </a:rPr>
              <a:t>https://www.flickr.com/photos/vathis/7604799698/</a:t>
            </a:r>
            <a:r>
              <a:rPr lang="en-US" dirty="0"/>
              <a:t>  </a:t>
            </a:r>
            <a:r>
              <a:rPr lang="en-US" i="0" dirty="0"/>
              <a:t>Used under a Creative Commons Attribution No Derivatives License.</a:t>
            </a:r>
          </a:p>
          <a:p>
            <a:endParaRPr lang="en-US" i="0" dirty="0"/>
          </a:p>
        </p:txBody>
      </p:sp>
      <p:sp>
        <p:nvSpPr>
          <p:cNvPr id="4" name="Slide Number Placeholder 3"/>
          <p:cNvSpPr>
            <a:spLocks noGrp="1"/>
          </p:cNvSpPr>
          <p:nvPr>
            <p:ph type="sldNum" sz="quarter" idx="5"/>
          </p:nvPr>
        </p:nvSpPr>
        <p:spPr/>
        <p:txBody>
          <a:bodyPr/>
          <a:lstStyle/>
          <a:p>
            <a:fld id="{A69B94A0-1E97-4531-8222-37F4BC2A897B}" type="slidenum">
              <a:rPr lang="en-US" smtClean="0"/>
              <a:t>47</a:t>
            </a:fld>
            <a:endParaRPr lang="en-US"/>
          </a:p>
        </p:txBody>
      </p:sp>
    </p:spTree>
    <p:extLst>
      <p:ext uri="{BB962C8B-B14F-4D97-AF65-F5344CB8AC3E}">
        <p14:creationId xmlns:p14="http://schemas.microsoft.com/office/powerpoint/2010/main" val="1630183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Luch</a:t>
            </a:r>
            <a:r>
              <a:rPr lang="en-US" dirty="0"/>
              <a:t>, Phyllis  (n.d.).   The resurrected Savior. </a:t>
            </a:r>
            <a:r>
              <a:rPr lang="en-US" sz="1200" b="0" i="0" kern="1200" dirty="0">
                <a:solidFill>
                  <a:schemeClr val="tx1"/>
                </a:solidFill>
                <a:effectLst/>
                <a:latin typeface="+mn-lt"/>
                <a:ea typeface="+mn-ea"/>
                <a:cs typeface="+mn-cs"/>
              </a:rPr>
              <a:t>Jesus Christ with His arms outstretched. From the </a:t>
            </a:r>
            <a:r>
              <a:rPr lang="en-US" sz="1200" b="0" i="1" kern="1200" dirty="0">
                <a:solidFill>
                  <a:schemeClr val="tx1"/>
                </a:solidFill>
                <a:effectLst/>
                <a:latin typeface="+mn-lt"/>
                <a:ea typeface="+mn-ea"/>
                <a:cs typeface="+mn-cs"/>
              </a:rPr>
              <a:t>Children’s Songbook</a:t>
            </a:r>
            <a:r>
              <a:rPr lang="en-US" sz="1200" b="0" i="0" kern="1200" dirty="0">
                <a:solidFill>
                  <a:schemeClr val="tx1"/>
                </a:solidFill>
                <a:effectLst/>
                <a:latin typeface="+mn-lt"/>
                <a:ea typeface="+mn-ea"/>
                <a:cs typeface="+mn-cs"/>
              </a:rPr>
              <a:t>, page 76, “This Is My Beloved Son”; watercolor illustration by Phyllis </a:t>
            </a:r>
            <a:r>
              <a:rPr lang="en-US" sz="1200" b="0" i="0" kern="1200" dirty="0" err="1">
                <a:solidFill>
                  <a:schemeClr val="tx1"/>
                </a:solidFill>
                <a:effectLst/>
                <a:latin typeface="+mn-lt"/>
                <a:ea typeface="+mn-ea"/>
                <a:cs typeface="+mn-cs"/>
              </a:rPr>
              <a:t>Luch</a:t>
            </a:r>
            <a:r>
              <a:rPr lang="en-US" sz="1200" b="0" i="0"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Gospel Media.  </a:t>
            </a:r>
            <a:r>
              <a:rPr lang="en-US" dirty="0"/>
              <a:t>Retrieved April 1</a:t>
            </a:r>
            <a:r>
              <a:rPr lang="en-US" sz="1200" b="0" i="0" kern="1200" dirty="0">
                <a:solidFill>
                  <a:schemeClr val="tx1"/>
                </a:solidFill>
                <a:effectLst/>
                <a:latin typeface="+mn-lt"/>
                <a:ea typeface="+mn-ea"/>
                <a:cs typeface="+mn-cs"/>
              </a:rPr>
              <a:t>, 2020, from </a:t>
            </a:r>
            <a:r>
              <a:rPr lang="en-US" dirty="0">
                <a:hlinkClick r:id="rId3"/>
              </a:rPr>
              <a:t>https://www.churchofjesuschrist.org/media-library/images/jesus-holding-children-phyllis-luch-358169?lang=eng&amp;clang=ase</a:t>
            </a:r>
            <a:endParaRPr lang="en-US" dirty="0"/>
          </a:p>
          <a:p>
            <a:endParaRPr lang="en-US" b="1" dirty="0"/>
          </a:p>
        </p:txBody>
      </p:sp>
      <p:sp>
        <p:nvSpPr>
          <p:cNvPr id="4" name="Slide Number Placeholder 3"/>
          <p:cNvSpPr>
            <a:spLocks noGrp="1"/>
          </p:cNvSpPr>
          <p:nvPr>
            <p:ph type="sldNum" sz="quarter" idx="5"/>
          </p:nvPr>
        </p:nvSpPr>
        <p:spPr/>
        <p:txBody>
          <a:bodyPr/>
          <a:lstStyle/>
          <a:p>
            <a:fld id="{A69B94A0-1E97-4531-8222-37F4BC2A897B}" type="slidenum">
              <a:rPr lang="en-US" smtClean="0"/>
              <a:t>48</a:t>
            </a:fld>
            <a:endParaRPr lang="en-US"/>
          </a:p>
        </p:txBody>
      </p:sp>
    </p:spTree>
    <p:extLst>
      <p:ext uri="{BB962C8B-B14F-4D97-AF65-F5344CB8AC3E}">
        <p14:creationId xmlns:p14="http://schemas.microsoft.com/office/powerpoint/2010/main" val="3754266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Perry, John R. (jp26jp)  (2014, Sept. 16).  </a:t>
            </a:r>
            <a:r>
              <a:rPr lang="en-US" sz="1200" b="0" i="1" kern="1200" dirty="0" err="1">
                <a:solidFill>
                  <a:schemeClr val="tx1"/>
                </a:solidFill>
                <a:effectLst/>
                <a:latin typeface="+mn-lt"/>
                <a:ea typeface="+mn-ea"/>
                <a:cs typeface="+mn-cs"/>
              </a:rPr>
              <a:t>Pixabay</a:t>
            </a:r>
            <a:r>
              <a:rPr lang="en-US" i="1" dirty="0"/>
              <a:t>.  </a:t>
            </a:r>
            <a:r>
              <a:rPr lang="en-US" i="0" dirty="0"/>
              <a:t>Retrieved April 1, 2020, from </a:t>
            </a:r>
            <a:r>
              <a:rPr lang="en-US" dirty="0">
                <a:hlinkClick r:id="rId3"/>
              </a:rPr>
              <a:t>https://pixabay.com/photos/salt-lake-city-church-utah-landmark-438715/</a:t>
            </a:r>
            <a:r>
              <a:rPr lang="en-US" dirty="0"/>
              <a:t>  </a:t>
            </a:r>
            <a:r>
              <a:rPr lang="en-US" i="0" dirty="0"/>
              <a:t>Used under a </a:t>
            </a:r>
            <a:r>
              <a:rPr lang="en-US" i="0" dirty="0" err="1"/>
              <a:t>Pixabay</a:t>
            </a:r>
            <a:r>
              <a:rPr lang="en-US" i="0" dirty="0"/>
              <a:t> License.  Free for commercial use.  No attribution required.</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5</a:t>
            </a:fld>
            <a:endParaRPr lang="en-US"/>
          </a:p>
        </p:txBody>
      </p:sp>
    </p:spTree>
    <p:extLst>
      <p:ext uri="{BB962C8B-B14F-4D97-AF65-F5344CB8AC3E}">
        <p14:creationId xmlns:p14="http://schemas.microsoft.com/office/powerpoint/2010/main" val="2016825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 Don (</a:t>
            </a:r>
            <a:r>
              <a:rPr lang="en-US" dirty="0" err="1"/>
              <a:t>Donie_tinmp</a:t>
            </a:r>
            <a:r>
              <a:rPr lang="en-US" dirty="0"/>
              <a:t>).  (2017, Apr. 27).  </a:t>
            </a:r>
            <a:r>
              <a:rPr lang="en-US" sz="1200" b="0" i="1" kern="1200" dirty="0" err="1">
                <a:solidFill>
                  <a:schemeClr val="tx1"/>
                </a:solidFill>
                <a:effectLst/>
                <a:latin typeface="+mn-lt"/>
                <a:ea typeface="+mn-ea"/>
                <a:cs typeface="+mn-cs"/>
              </a:rPr>
              <a:t>Pixabay</a:t>
            </a:r>
            <a:r>
              <a:rPr lang="en-US" i="1" dirty="0"/>
              <a:t>.  </a:t>
            </a:r>
            <a:r>
              <a:rPr lang="en-US" i="0" dirty="0"/>
              <a:t>Retrieved April 1, 2020, from </a:t>
            </a:r>
            <a:r>
              <a:rPr lang="en-US" dirty="0">
                <a:hlinkClick r:id="rId3"/>
              </a:rPr>
              <a:t>https://pixabay.com/photos/salt-lake-city-lds-temple-2229285/</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6</a:t>
            </a:fld>
            <a:endParaRPr lang="en-US"/>
          </a:p>
        </p:txBody>
      </p:sp>
    </p:spTree>
    <p:extLst>
      <p:ext uri="{BB962C8B-B14F-4D97-AF65-F5344CB8AC3E}">
        <p14:creationId xmlns:p14="http://schemas.microsoft.com/office/powerpoint/2010/main" val="1671262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Heaps, Spenser.  (2018, Mar. 18). </a:t>
            </a:r>
            <a:r>
              <a:rPr lang="en-US" sz="1200" b="0" i="0" kern="1200" dirty="0">
                <a:solidFill>
                  <a:schemeClr val="tx1"/>
                </a:solidFill>
                <a:effectLst/>
                <a:latin typeface="+mn-lt"/>
                <a:ea typeface="+mn-ea"/>
                <a:cs typeface="+mn-cs"/>
              </a:rPr>
              <a:t>Salt Lake Temple sustains minor damage as 5.7 magnitude earthquake hits Utah.  </a:t>
            </a:r>
            <a:r>
              <a:rPr lang="en-US" b="0" i="1" dirty="0"/>
              <a:t>Deseret </a:t>
            </a:r>
            <a:r>
              <a:rPr lang="en-US" i="1" dirty="0"/>
              <a:t>News.  </a:t>
            </a:r>
            <a:r>
              <a:rPr lang="en-US" i="0" dirty="0"/>
              <a:t>Retrieved April 1, 2020, from </a:t>
            </a:r>
            <a:r>
              <a:rPr lang="en-US" dirty="0">
                <a:hlinkClick r:id="rId3"/>
              </a:rPr>
              <a:t>https://www.thechurchnews.com/temples/2020-03-18/utah-earthquake-salt-lake-city-temple-angel-moroni-177657</a:t>
            </a: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7</a:t>
            </a:fld>
            <a:endParaRPr lang="en-US"/>
          </a:p>
        </p:txBody>
      </p:sp>
    </p:spTree>
    <p:extLst>
      <p:ext uri="{BB962C8B-B14F-4D97-AF65-F5344CB8AC3E}">
        <p14:creationId xmlns:p14="http://schemas.microsoft.com/office/powerpoint/2010/main" val="1546975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Robbins, </a:t>
            </a:r>
            <a:r>
              <a:rPr lang="en-US" dirty="0" err="1"/>
              <a:t>Tesa</a:t>
            </a:r>
            <a:r>
              <a:rPr lang="en-US" dirty="0"/>
              <a:t>.  (2015, Jun. 2). </a:t>
            </a:r>
            <a:r>
              <a:rPr lang="en-US" sz="1200" b="0" i="1" kern="1200" dirty="0" err="1">
                <a:solidFill>
                  <a:schemeClr val="tx1"/>
                </a:solidFill>
                <a:effectLst/>
                <a:latin typeface="+mn-lt"/>
                <a:ea typeface="+mn-ea"/>
                <a:cs typeface="+mn-cs"/>
              </a:rPr>
              <a:t>Pixabay</a:t>
            </a:r>
            <a:r>
              <a:rPr lang="en-US" i="1" dirty="0"/>
              <a:t>.  </a:t>
            </a:r>
            <a:r>
              <a:rPr lang="en-US" i="0" dirty="0"/>
              <a:t>Retrieved April 1, 2020, from </a:t>
            </a:r>
            <a:r>
              <a:rPr lang="en-US" dirty="0">
                <a:hlinkClick r:id="rId3"/>
              </a:rPr>
              <a:t>https://pixabay.com/photos/basil-plant-green-herb-wood-785099/</a:t>
            </a:r>
            <a:r>
              <a:rPr lang="en-US" dirty="0"/>
              <a:t>  </a:t>
            </a:r>
            <a:r>
              <a:rPr lang="en-US" i="0" dirty="0"/>
              <a:t>Used under a </a:t>
            </a:r>
            <a:r>
              <a:rPr lang="en-US" i="0" dirty="0" err="1"/>
              <a:t>Pixabay</a:t>
            </a:r>
            <a:r>
              <a:rPr lang="en-US" i="0" dirty="0"/>
              <a:t> License.  Free for commercial use.  No attribution required.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8</a:t>
            </a:fld>
            <a:endParaRPr lang="en-US"/>
          </a:p>
        </p:txBody>
      </p:sp>
    </p:spTree>
    <p:extLst>
      <p:ext uri="{BB962C8B-B14F-4D97-AF65-F5344CB8AC3E}">
        <p14:creationId xmlns:p14="http://schemas.microsoft.com/office/powerpoint/2010/main" val="832681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Monicore</a:t>
            </a:r>
            <a:r>
              <a:rPr lang="en-US" dirty="0"/>
              <a:t>.  (2018, Oct. 18). </a:t>
            </a:r>
            <a:r>
              <a:rPr lang="en-US" sz="1200" b="0" i="1" kern="1200" dirty="0" err="1">
                <a:solidFill>
                  <a:schemeClr val="tx1"/>
                </a:solidFill>
                <a:effectLst/>
                <a:latin typeface="+mn-lt"/>
                <a:ea typeface="+mn-ea"/>
                <a:cs typeface="+mn-cs"/>
              </a:rPr>
              <a:t>Pixabay</a:t>
            </a:r>
            <a:r>
              <a:rPr lang="en-US" i="1" dirty="0"/>
              <a:t>.  </a:t>
            </a:r>
            <a:r>
              <a:rPr lang="en-US" i="0" dirty="0"/>
              <a:t>Retrieved April 1, 2020, from </a:t>
            </a:r>
            <a:r>
              <a:rPr lang="en-US" dirty="0">
                <a:hlinkClick r:id="rId3"/>
              </a:rPr>
              <a:t>https://pixabay.com/photos/basil-herb-green-healthy-herbs-3729618/</a:t>
            </a:r>
            <a:r>
              <a:rPr lang="en-US" dirty="0"/>
              <a:t>  </a:t>
            </a:r>
            <a:r>
              <a:rPr lang="en-US" i="0" dirty="0"/>
              <a:t>Used under a </a:t>
            </a:r>
            <a:r>
              <a:rPr lang="en-US" i="0" dirty="0" err="1"/>
              <a:t>Pixabay</a:t>
            </a:r>
            <a:r>
              <a:rPr lang="en-US" i="0" dirty="0"/>
              <a:t> License.  Free for commercial use.  No attribution required.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69B94A0-1E97-4531-8222-37F4BC2A897B}" type="slidenum">
              <a:rPr lang="en-US" smtClean="0"/>
              <a:t>9</a:t>
            </a:fld>
            <a:endParaRPr lang="en-US"/>
          </a:p>
        </p:txBody>
      </p:sp>
    </p:spTree>
    <p:extLst>
      <p:ext uri="{BB962C8B-B14F-4D97-AF65-F5344CB8AC3E}">
        <p14:creationId xmlns:p14="http://schemas.microsoft.com/office/powerpoint/2010/main" val="2666582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E5D19F4-30E3-494E-B4D1-615346399B97}"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1076176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5D19F4-30E3-494E-B4D1-615346399B97}"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1014608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5D19F4-30E3-494E-B4D1-615346399B97}"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92849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E5D19F4-30E3-494E-B4D1-615346399B97}"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2447159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5D19F4-30E3-494E-B4D1-615346399B97}" type="datetimeFigureOut">
              <a:rPr lang="en-US" smtClean="0"/>
              <a:t>4/1/2020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2441950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E5D19F4-30E3-494E-B4D1-615346399B97}"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26700311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5D19F4-30E3-494E-B4D1-615346399B97}" type="datetimeFigureOut">
              <a:rPr lang="en-US" smtClean="0"/>
              <a:t>4/1/2020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1203697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5D19F4-30E3-494E-B4D1-615346399B97}" type="datetimeFigureOut">
              <a:rPr lang="en-US" smtClean="0"/>
              <a:t>4/1/2020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82135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5D19F4-30E3-494E-B4D1-615346399B97}" type="datetimeFigureOut">
              <a:rPr lang="en-US" smtClean="0"/>
              <a:t>4/1/2020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1787013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5D19F4-30E3-494E-B4D1-615346399B97}"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10155045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5D19F4-30E3-494E-B4D1-615346399B97}" type="datetimeFigureOut">
              <a:rPr lang="en-US" smtClean="0"/>
              <a:t>4/1/2020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27E6536-CCD6-47F1-9595-E9E8CE9AADCA}" type="slidenum">
              <a:rPr lang="en-US" smtClean="0"/>
              <a:t>‹#›</a:t>
            </a:fld>
            <a:endParaRPr lang="en-US"/>
          </a:p>
        </p:txBody>
      </p:sp>
    </p:spTree>
    <p:extLst>
      <p:ext uri="{BB962C8B-B14F-4D97-AF65-F5344CB8AC3E}">
        <p14:creationId xmlns:p14="http://schemas.microsoft.com/office/powerpoint/2010/main" val="1927980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5D19F4-30E3-494E-B4D1-615346399B97}" type="datetimeFigureOut">
              <a:rPr lang="en-US" smtClean="0"/>
              <a:t>4/1/2020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7E6536-CCD6-47F1-9595-E9E8CE9AADCA}" type="slidenum">
              <a:rPr lang="en-US" smtClean="0"/>
              <a:t>‹#›</a:t>
            </a:fld>
            <a:endParaRPr lang="en-US"/>
          </a:p>
        </p:txBody>
      </p:sp>
    </p:spTree>
    <p:extLst>
      <p:ext uri="{BB962C8B-B14F-4D97-AF65-F5344CB8AC3E}">
        <p14:creationId xmlns:p14="http://schemas.microsoft.com/office/powerpoint/2010/main" val="35671429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tree&#10;&#10;Description automatically generated">
            <a:extLst>
              <a:ext uri="{FF2B5EF4-FFF2-40B4-BE49-F238E27FC236}">
                <a16:creationId xmlns:a16="http://schemas.microsoft.com/office/drawing/2014/main" id="{9685E251-CBEC-46B6-8B1D-8DB64CCEEF5B}"/>
              </a:ext>
            </a:extLst>
          </p:cNvPr>
          <p:cNvPicPr>
            <a:picLocks noChangeAspect="1"/>
          </p:cNvPicPr>
          <p:nvPr/>
        </p:nvPicPr>
        <p:blipFill rotWithShape="1">
          <a:blip r:embed="rId3">
            <a:extLst>
              <a:ext uri="{28A0092B-C50C-407E-A947-70E740481C1C}">
                <a14:useLocalDpi xmlns:a14="http://schemas.microsoft.com/office/drawing/2010/main" val="0"/>
              </a:ext>
            </a:extLst>
          </a:blip>
          <a:srcRect r="10999" b="-1"/>
          <a:stretch/>
        </p:blipFill>
        <p:spPr>
          <a:xfrm>
            <a:off x="20" y="10"/>
            <a:ext cx="9143980" cy="6857990"/>
          </a:xfrm>
          <a:prstGeom prst="rect">
            <a:avLst/>
          </a:prstGeom>
        </p:spPr>
      </p:pic>
      <p:sp>
        <p:nvSpPr>
          <p:cNvPr id="16" name="Title 1">
            <a:extLst>
              <a:ext uri="{FF2B5EF4-FFF2-40B4-BE49-F238E27FC236}">
                <a16:creationId xmlns:a16="http://schemas.microsoft.com/office/drawing/2014/main" id="{E400FA94-29E0-4C8A-81AF-474933277CEA}"/>
              </a:ext>
            </a:extLst>
          </p:cNvPr>
          <p:cNvSpPr>
            <a:spLocks noGrp="1"/>
          </p:cNvSpPr>
          <p:nvPr>
            <p:ph type="ctrTitle"/>
          </p:nvPr>
        </p:nvSpPr>
        <p:spPr>
          <a:xfrm>
            <a:off x="3380961" y="2414791"/>
            <a:ext cx="5589104" cy="1531471"/>
          </a:xfrm>
        </p:spPr>
        <p:txBody>
          <a:bodyPr>
            <a:normAutofit fontScale="90000"/>
          </a:bodyPr>
          <a:lstStyle/>
          <a:p>
            <a:r>
              <a:rPr lang="en-US" sz="3600" b="1"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Singing at Home</a:t>
            </a:r>
            <a:br>
              <a:rPr lang="en-US" sz="3600" b="1"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br>
            <a:r>
              <a:rPr lang="en-US" sz="3600" b="1"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with Sister Montgomery</a:t>
            </a:r>
            <a:br>
              <a:rPr lang="en-US" sz="3600" b="1"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br>
            <a:r>
              <a:rPr lang="en-US" sz="3600" b="1" dirty="0">
                <a:solidFill>
                  <a:schemeClr val="bg1"/>
                </a:solidFill>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March 22, 2020</a:t>
            </a:r>
          </a:p>
        </p:txBody>
      </p:sp>
      <p:sp>
        <p:nvSpPr>
          <p:cNvPr id="5" name="TextBox 4">
            <a:extLst>
              <a:ext uri="{FF2B5EF4-FFF2-40B4-BE49-F238E27FC236}">
                <a16:creationId xmlns:a16="http://schemas.microsoft.com/office/drawing/2014/main" id="{75789090-0DC8-485F-B518-5F04BB31D00D}"/>
              </a:ext>
            </a:extLst>
          </p:cNvPr>
          <p:cNvSpPr txBox="1"/>
          <p:nvPr/>
        </p:nvSpPr>
        <p:spPr>
          <a:xfrm>
            <a:off x="6321287" y="6361043"/>
            <a:ext cx="2822693"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Ulrike Leone</a:t>
            </a:r>
          </a:p>
        </p:txBody>
      </p:sp>
    </p:spTree>
    <p:extLst>
      <p:ext uri="{BB962C8B-B14F-4D97-AF65-F5344CB8AC3E}">
        <p14:creationId xmlns:p14="http://schemas.microsoft.com/office/powerpoint/2010/main" val="2160587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CDA71A9-53FF-49B0-8C81-87A2437226BD}"/>
              </a:ext>
            </a:extLst>
          </p:cNvPr>
          <p:cNvPicPr>
            <a:picLocks noChangeAspect="1"/>
          </p:cNvPicPr>
          <p:nvPr/>
        </p:nvPicPr>
        <p:blipFill rotWithShape="1">
          <a:blip r:embed="rId3">
            <a:extLst>
              <a:ext uri="{28A0092B-C50C-407E-A947-70E740481C1C}">
                <a14:useLocalDpi xmlns:a14="http://schemas.microsoft.com/office/drawing/2010/main" val="0"/>
              </a:ext>
            </a:extLst>
          </a:blip>
          <a:srcRect t="23904" b="29735"/>
          <a:stretch/>
        </p:blipFill>
        <p:spPr>
          <a:xfrm>
            <a:off x="45720" y="193995"/>
            <a:ext cx="9063990" cy="2948940"/>
          </a:xfrm>
          <a:prstGeom prst="rect">
            <a:avLst/>
          </a:prstGeom>
        </p:spPr>
      </p:pic>
      <p:sp>
        <p:nvSpPr>
          <p:cNvPr id="2" name="Title 1">
            <a:extLst>
              <a:ext uri="{FF2B5EF4-FFF2-40B4-BE49-F238E27FC236}">
                <a16:creationId xmlns:a16="http://schemas.microsoft.com/office/drawing/2014/main" id="{BC0008E2-9DEC-4CBB-BF58-206D6181F80B}"/>
              </a:ext>
            </a:extLst>
          </p:cNvPr>
          <p:cNvSpPr>
            <a:spLocks noGrp="1"/>
          </p:cNvSpPr>
          <p:nvPr>
            <p:ph type="title"/>
          </p:nvPr>
        </p:nvSpPr>
        <p:spPr>
          <a:xfrm>
            <a:off x="525779" y="3188971"/>
            <a:ext cx="7886700" cy="1325563"/>
          </a:xfrm>
        </p:spPr>
        <p:txBody>
          <a:bodyPr/>
          <a:lstStyle/>
          <a:p>
            <a:pPr algn="ctr"/>
            <a:r>
              <a:rPr lang="en-US" b="1" dirty="0">
                <a:solidFill>
                  <a:schemeClr val="accent6">
                    <a:lumMod val="75000"/>
                  </a:schemeClr>
                </a:solidFill>
                <a:latin typeface="Cavolini" panose="03000502040302020204" pitchFamily="66" charset="0"/>
                <a:cs typeface="Cavolini" panose="03000502040302020204" pitchFamily="66" charset="0"/>
              </a:rPr>
              <a:t>The Wise Man and </a:t>
            </a:r>
            <a:br>
              <a:rPr lang="en-US" b="1" dirty="0">
                <a:solidFill>
                  <a:schemeClr val="accent6">
                    <a:lumMod val="75000"/>
                  </a:schemeClr>
                </a:solidFill>
                <a:latin typeface="Cavolini" panose="03000502040302020204" pitchFamily="66" charset="0"/>
                <a:cs typeface="Cavolini" panose="03000502040302020204" pitchFamily="66" charset="0"/>
              </a:rPr>
            </a:br>
            <a:r>
              <a:rPr lang="en-US" b="1" dirty="0">
                <a:solidFill>
                  <a:schemeClr val="accent6">
                    <a:lumMod val="75000"/>
                  </a:schemeClr>
                </a:solidFill>
                <a:latin typeface="Cavolini" panose="03000502040302020204" pitchFamily="66" charset="0"/>
                <a:cs typeface="Cavolini" panose="03000502040302020204" pitchFamily="66" charset="0"/>
              </a:rPr>
              <a:t>The Foolish Man</a:t>
            </a:r>
          </a:p>
        </p:txBody>
      </p:sp>
      <p:sp>
        <p:nvSpPr>
          <p:cNvPr id="3" name="Content Placeholder 2">
            <a:extLst>
              <a:ext uri="{FF2B5EF4-FFF2-40B4-BE49-F238E27FC236}">
                <a16:creationId xmlns:a16="http://schemas.microsoft.com/office/drawing/2014/main" id="{461C215B-BC96-437D-9FBF-EDE37C17C314}"/>
              </a:ext>
            </a:extLst>
          </p:cNvPr>
          <p:cNvSpPr>
            <a:spLocks noGrp="1"/>
          </p:cNvSpPr>
          <p:nvPr>
            <p:ph idx="1"/>
          </p:nvPr>
        </p:nvSpPr>
        <p:spPr>
          <a:xfrm>
            <a:off x="628650" y="4663440"/>
            <a:ext cx="7886700" cy="1513522"/>
          </a:xfrm>
        </p:spPr>
        <p:txBody>
          <a:bodyPr/>
          <a:lstStyle/>
          <a:p>
            <a:pPr marL="0" indent="0" algn="ctr">
              <a:buNone/>
            </a:pPr>
            <a:r>
              <a:rPr lang="en-US" b="1" dirty="0">
                <a:latin typeface="Cavolini" panose="03000502040302020204" pitchFamily="66" charset="0"/>
                <a:cs typeface="Cavolini" panose="03000502040302020204" pitchFamily="66" charset="0"/>
              </a:rPr>
              <a:t>Play some INSTRUMENTS </a:t>
            </a:r>
          </a:p>
          <a:p>
            <a:pPr marL="0" indent="0" algn="ctr">
              <a:buNone/>
            </a:pPr>
            <a:r>
              <a:rPr lang="en-US" b="1" dirty="0">
                <a:latin typeface="Cavolini" panose="03000502040302020204" pitchFamily="66" charset="0"/>
                <a:cs typeface="Cavolini" panose="03000502040302020204" pitchFamily="66" charset="0"/>
              </a:rPr>
              <a:t>OR</a:t>
            </a:r>
          </a:p>
          <a:p>
            <a:pPr marL="0" indent="0" algn="ctr">
              <a:buNone/>
            </a:pPr>
            <a:r>
              <a:rPr lang="en-US" b="1" dirty="0">
                <a:latin typeface="Cavolini" panose="03000502040302020204" pitchFamily="66" charset="0"/>
                <a:cs typeface="Cavolini" panose="03000502040302020204" pitchFamily="66" charset="0"/>
              </a:rPr>
              <a:t>Do the ACTIONS with me!</a:t>
            </a:r>
          </a:p>
        </p:txBody>
      </p:sp>
    </p:spTree>
    <p:extLst>
      <p:ext uri="{BB962C8B-B14F-4D97-AF65-F5344CB8AC3E}">
        <p14:creationId xmlns:p14="http://schemas.microsoft.com/office/powerpoint/2010/main" val="2151260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D54659-5F25-451C-9619-6656A9FED241}"/>
              </a:ext>
            </a:extLst>
          </p:cNvPr>
          <p:cNvPicPr>
            <a:picLocks noChangeAspect="1"/>
          </p:cNvPicPr>
          <p:nvPr/>
        </p:nvPicPr>
        <p:blipFill>
          <a:blip r:embed="rId2"/>
          <a:stretch>
            <a:fillRect/>
          </a:stretch>
        </p:blipFill>
        <p:spPr>
          <a:xfrm>
            <a:off x="6809495" y="4600564"/>
            <a:ext cx="2231636" cy="2257436"/>
          </a:xfrm>
          <a:prstGeom prst="rect">
            <a:avLst/>
          </a:prstGeom>
        </p:spPr>
      </p:pic>
      <p:pic>
        <p:nvPicPr>
          <p:cNvPr id="7" name="Picture 6">
            <a:extLst>
              <a:ext uri="{FF2B5EF4-FFF2-40B4-BE49-F238E27FC236}">
                <a16:creationId xmlns:a16="http://schemas.microsoft.com/office/drawing/2014/main" id="{A22C63F0-CF84-49C6-A48A-069A565F1E2A}"/>
              </a:ext>
            </a:extLst>
          </p:cNvPr>
          <p:cNvPicPr>
            <a:picLocks noChangeAspect="1"/>
          </p:cNvPicPr>
          <p:nvPr/>
        </p:nvPicPr>
        <p:blipFill rotWithShape="1">
          <a:blip r:embed="rId3"/>
          <a:srcRect r="15365"/>
          <a:stretch/>
        </p:blipFill>
        <p:spPr>
          <a:xfrm>
            <a:off x="1763554" y="4487710"/>
            <a:ext cx="2350771" cy="2393150"/>
          </a:xfrm>
          <a:prstGeom prst="rect">
            <a:avLst/>
          </a:prstGeom>
        </p:spPr>
      </p:pic>
      <p:pic>
        <p:nvPicPr>
          <p:cNvPr id="4" name="Content Placeholder 3">
            <a:extLst>
              <a:ext uri="{FF2B5EF4-FFF2-40B4-BE49-F238E27FC236}">
                <a16:creationId xmlns:a16="http://schemas.microsoft.com/office/drawing/2014/main" id="{BD1ADFC6-6F90-4A3B-BA3D-FAFCEFC20DAA}"/>
              </a:ext>
            </a:extLst>
          </p:cNvPr>
          <p:cNvPicPr>
            <a:picLocks noGrp="1" noChangeAspect="1"/>
          </p:cNvPicPr>
          <p:nvPr>
            <p:ph idx="1"/>
          </p:nvPr>
        </p:nvPicPr>
        <p:blipFill>
          <a:blip r:embed="rId4"/>
          <a:stretch>
            <a:fillRect/>
          </a:stretch>
        </p:blipFill>
        <p:spPr>
          <a:xfrm>
            <a:off x="102869" y="2804160"/>
            <a:ext cx="1600200" cy="4076700"/>
          </a:xfrm>
          <a:prstGeom prst="rect">
            <a:avLst/>
          </a:prstGeom>
        </p:spPr>
      </p:pic>
      <p:pic>
        <p:nvPicPr>
          <p:cNvPr id="5" name="Picture 4">
            <a:extLst>
              <a:ext uri="{FF2B5EF4-FFF2-40B4-BE49-F238E27FC236}">
                <a16:creationId xmlns:a16="http://schemas.microsoft.com/office/drawing/2014/main" id="{21C06003-9275-435B-ACD9-B2E39E33E478}"/>
              </a:ext>
            </a:extLst>
          </p:cNvPr>
          <p:cNvPicPr>
            <a:picLocks noChangeAspect="1"/>
          </p:cNvPicPr>
          <p:nvPr/>
        </p:nvPicPr>
        <p:blipFill rotWithShape="1">
          <a:blip r:embed="rId5"/>
          <a:srcRect b="4742"/>
          <a:stretch/>
        </p:blipFill>
        <p:spPr>
          <a:xfrm>
            <a:off x="1635417" y="3188970"/>
            <a:ext cx="2171700" cy="1760220"/>
          </a:xfrm>
          <a:prstGeom prst="rect">
            <a:avLst/>
          </a:prstGeom>
        </p:spPr>
      </p:pic>
      <p:pic>
        <p:nvPicPr>
          <p:cNvPr id="9" name="Picture 8">
            <a:extLst>
              <a:ext uri="{FF2B5EF4-FFF2-40B4-BE49-F238E27FC236}">
                <a16:creationId xmlns:a16="http://schemas.microsoft.com/office/drawing/2014/main" id="{BF24142E-40F3-4949-B567-071E540C03F2}"/>
              </a:ext>
            </a:extLst>
          </p:cNvPr>
          <p:cNvPicPr>
            <a:picLocks noChangeAspect="1"/>
          </p:cNvPicPr>
          <p:nvPr/>
        </p:nvPicPr>
        <p:blipFill rotWithShape="1">
          <a:blip r:embed="rId5"/>
          <a:srcRect b="5428"/>
          <a:stretch/>
        </p:blipFill>
        <p:spPr>
          <a:xfrm>
            <a:off x="6879025" y="3188970"/>
            <a:ext cx="2230070" cy="1794510"/>
          </a:xfrm>
          <a:prstGeom prst="rect">
            <a:avLst/>
          </a:prstGeom>
        </p:spPr>
      </p:pic>
      <p:pic>
        <p:nvPicPr>
          <p:cNvPr id="11" name="Picture 10">
            <a:extLst>
              <a:ext uri="{FF2B5EF4-FFF2-40B4-BE49-F238E27FC236}">
                <a16:creationId xmlns:a16="http://schemas.microsoft.com/office/drawing/2014/main" id="{B6F77D5F-3841-4AA4-ABC5-000C09164FE2}"/>
              </a:ext>
            </a:extLst>
          </p:cNvPr>
          <p:cNvPicPr>
            <a:picLocks noChangeAspect="1"/>
          </p:cNvPicPr>
          <p:nvPr/>
        </p:nvPicPr>
        <p:blipFill>
          <a:blip r:embed="rId6"/>
          <a:stretch>
            <a:fillRect/>
          </a:stretch>
        </p:blipFill>
        <p:spPr>
          <a:xfrm>
            <a:off x="2341506" y="169602"/>
            <a:ext cx="4615815" cy="3019368"/>
          </a:xfrm>
          <a:prstGeom prst="rect">
            <a:avLst/>
          </a:prstGeom>
        </p:spPr>
      </p:pic>
      <p:pic>
        <p:nvPicPr>
          <p:cNvPr id="8" name="Picture 7">
            <a:extLst>
              <a:ext uri="{FF2B5EF4-FFF2-40B4-BE49-F238E27FC236}">
                <a16:creationId xmlns:a16="http://schemas.microsoft.com/office/drawing/2014/main" id="{D87CED00-C320-47DD-AC86-67606ED45CE6}"/>
              </a:ext>
            </a:extLst>
          </p:cNvPr>
          <p:cNvPicPr>
            <a:picLocks noChangeAspect="1"/>
          </p:cNvPicPr>
          <p:nvPr/>
        </p:nvPicPr>
        <p:blipFill rotWithShape="1">
          <a:blip r:embed="rId7"/>
          <a:srcRect t="2005"/>
          <a:stretch/>
        </p:blipFill>
        <p:spPr>
          <a:xfrm>
            <a:off x="5491710" y="2900361"/>
            <a:ext cx="1352550" cy="3957639"/>
          </a:xfrm>
          <a:prstGeom prst="rect">
            <a:avLst/>
          </a:prstGeom>
        </p:spPr>
      </p:pic>
    </p:spTree>
    <p:extLst>
      <p:ext uri="{BB962C8B-B14F-4D97-AF65-F5344CB8AC3E}">
        <p14:creationId xmlns:p14="http://schemas.microsoft.com/office/powerpoint/2010/main" val="175026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AA983-C925-4917-86A9-696F3B4FEA4D}"/>
              </a:ext>
            </a:extLst>
          </p:cNvPr>
          <p:cNvSpPr>
            <a:spLocks noGrp="1"/>
          </p:cNvSpPr>
          <p:nvPr>
            <p:ph type="title"/>
          </p:nvPr>
        </p:nvSpPr>
        <p:spPr>
          <a:xfrm>
            <a:off x="628650" y="1234756"/>
            <a:ext cx="7886700" cy="1325563"/>
          </a:xfrm>
        </p:spPr>
        <p:txBody>
          <a:bodyPr/>
          <a:lstStyle/>
          <a:p>
            <a:pPr algn="ctr"/>
            <a:r>
              <a:rPr lang="en-US" b="1" dirty="0">
                <a:latin typeface="Cavolini" panose="03000502040302020204" pitchFamily="66" charset="0"/>
                <a:cs typeface="Cavolini" panose="03000502040302020204" pitchFamily="66" charset="0"/>
              </a:rPr>
              <a:t>What rock is the </a:t>
            </a:r>
            <a:br>
              <a:rPr lang="en-US" b="1" dirty="0">
                <a:latin typeface="Cavolini" panose="03000502040302020204" pitchFamily="66" charset="0"/>
                <a:cs typeface="Cavolini" panose="03000502040302020204" pitchFamily="66" charset="0"/>
              </a:rPr>
            </a:br>
            <a:r>
              <a:rPr lang="en-US" b="1" dirty="0">
                <a:latin typeface="Cavolini" panose="03000502040302020204" pitchFamily="66" charset="0"/>
                <a:cs typeface="Cavolini" panose="03000502040302020204" pitchFamily="66" charset="0"/>
              </a:rPr>
              <a:t>song talking about?</a:t>
            </a:r>
          </a:p>
        </p:txBody>
      </p:sp>
      <p:sp>
        <p:nvSpPr>
          <p:cNvPr id="3" name="Content Placeholder 2">
            <a:extLst>
              <a:ext uri="{FF2B5EF4-FFF2-40B4-BE49-F238E27FC236}">
                <a16:creationId xmlns:a16="http://schemas.microsoft.com/office/drawing/2014/main" id="{CA7635B5-1C09-44BE-A418-D797BA6560C9}"/>
              </a:ext>
            </a:extLst>
          </p:cNvPr>
          <p:cNvSpPr>
            <a:spLocks noGrp="1"/>
          </p:cNvSpPr>
          <p:nvPr>
            <p:ph idx="1"/>
          </p:nvPr>
        </p:nvSpPr>
        <p:spPr>
          <a:xfrm>
            <a:off x="628650" y="2994659"/>
            <a:ext cx="7886700" cy="1863091"/>
          </a:xfrm>
        </p:spPr>
        <p:txBody>
          <a:bodyPr>
            <a:normAutofit fontScale="85000" lnSpcReduction="10000"/>
          </a:bodyPr>
          <a:lstStyle/>
          <a:p>
            <a:pPr marL="0" indent="0" algn="ctr">
              <a:buNone/>
            </a:pPr>
            <a:r>
              <a:rPr lang="en-US" sz="4400" dirty="0">
                <a:latin typeface="Cavolini" panose="03000502040302020204" pitchFamily="66" charset="0"/>
                <a:cs typeface="Cavolini" panose="03000502040302020204" pitchFamily="66" charset="0"/>
              </a:rPr>
              <a:t>“Build upon my rock, which is my gospel” (Doctrine and Covenants 11:24)</a:t>
            </a:r>
          </a:p>
        </p:txBody>
      </p:sp>
      <p:sp>
        <p:nvSpPr>
          <p:cNvPr id="4" name="Content Placeholder 2">
            <a:extLst>
              <a:ext uri="{FF2B5EF4-FFF2-40B4-BE49-F238E27FC236}">
                <a16:creationId xmlns:a16="http://schemas.microsoft.com/office/drawing/2014/main" id="{9BF05EFA-B1F2-41F0-ABB2-24519AB0F575}"/>
              </a:ext>
            </a:extLst>
          </p:cNvPr>
          <p:cNvSpPr txBox="1">
            <a:spLocks/>
          </p:cNvSpPr>
          <p:nvPr/>
        </p:nvSpPr>
        <p:spPr>
          <a:xfrm>
            <a:off x="11450" y="5112987"/>
            <a:ext cx="9143980" cy="5102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Cavolini" panose="03000502040302020204" pitchFamily="66" charset="0"/>
                <a:cs typeface="Cavolini" panose="03000502040302020204" pitchFamily="66" charset="0"/>
              </a:rPr>
              <a:t>Faith </a:t>
            </a:r>
            <a:r>
              <a:rPr lang="en-US" b="1" dirty="0">
                <a:latin typeface="Cavolini" panose="03000502040302020204" pitchFamily="66" charset="0"/>
                <a:ea typeface="Yu Gothic" panose="020B0400000000000000" pitchFamily="34" charset="-128"/>
                <a:cs typeface="Cavolini" panose="03000502040302020204" pitchFamily="66" charset="0"/>
              </a:rPr>
              <a:t>♥ </a:t>
            </a:r>
            <a:r>
              <a:rPr lang="en-US" b="1" dirty="0">
                <a:latin typeface="Cavolini" panose="03000502040302020204" pitchFamily="66" charset="0"/>
                <a:cs typeface="Cavolini" panose="03000502040302020204" pitchFamily="66" charset="0"/>
              </a:rPr>
              <a:t>Repentance </a:t>
            </a:r>
            <a:r>
              <a:rPr lang="en-US" b="1" dirty="0">
                <a:latin typeface="Cavolini" panose="03000502040302020204" pitchFamily="66" charset="0"/>
                <a:ea typeface="Yu Gothic" panose="020B0400000000000000" pitchFamily="34" charset="-128"/>
                <a:cs typeface="Cavolini" panose="03000502040302020204" pitchFamily="66" charset="0"/>
              </a:rPr>
              <a:t>♥ </a:t>
            </a:r>
            <a:r>
              <a:rPr lang="en-US" b="1" dirty="0">
                <a:latin typeface="Cavolini" panose="03000502040302020204" pitchFamily="66" charset="0"/>
                <a:cs typeface="Cavolini" panose="03000502040302020204" pitchFamily="66" charset="0"/>
              </a:rPr>
              <a:t>Baptism </a:t>
            </a:r>
            <a:r>
              <a:rPr lang="en-US" b="1" dirty="0">
                <a:latin typeface="Cavolini" panose="03000502040302020204" pitchFamily="66" charset="0"/>
                <a:ea typeface="Yu Gothic" panose="020B0400000000000000" pitchFamily="34" charset="-128"/>
                <a:cs typeface="Cavolini" panose="03000502040302020204" pitchFamily="66" charset="0"/>
              </a:rPr>
              <a:t>♥ </a:t>
            </a:r>
            <a:r>
              <a:rPr lang="en-US" b="1" dirty="0">
                <a:latin typeface="Cavolini" panose="03000502040302020204" pitchFamily="66" charset="0"/>
                <a:cs typeface="Cavolini" panose="03000502040302020204" pitchFamily="66" charset="0"/>
              </a:rPr>
              <a:t>Holy Ghost</a:t>
            </a:r>
          </a:p>
        </p:txBody>
      </p:sp>
    </p:spTree>
    <p:extLst>
      <p:ext uri="{BB962C8B-B14F-4D97-AF65-F5344CB8AC3E}">
        <p14:creationId xmlns:p14="http://schemas.microsoft.com/office/powerpoint/2010/main" val="41368923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199E62F7-5C7C-4A74-8A60-CC0E8DA44642}"/>
              </a:ext>
            </a:extLst>
          </p:cNvPr>
          <p:cNvPicPr>
            <a:picLocks noChangeAspect="1"/>
          </p:cNvPicPr>
          <p:nvPr/>
        </p:nvPicPr>
        <p:blipFill rotWithShape="1">
          <a:blip r:embed="rId3">
            <a:extLst>
              <a:ext uri="{28A0092B-C50C-407E-A947-70E740481C1C}">
                <a14:useLocalDpi xmlns:a14="http://schemas.microsoft.com/office/drawing/2010/main" val="0"/>
              </a:ext>
            </a:extLst>
          </a:blip>
          <a:srcRect l="4849" t="15369" r="2886" b="18188"/>
          <a:stretch/>
        </p:blipFill>
        <p:spPr>
          <a:xfrm>
            <a:off x="1257300" y="1054047"/>
            <a:ext cx="7086600" cy="3827460"/>
          </a:xfrm>
          <a:prstGeom prst="rect">
            <a:avLst/>
          </a:prstGeom>
        </p:spPr>
      </p:pic>
      <p:sp>
        <p:nvSpPr>
          <p:cNvPr id="3" name="Content Placeholder 2">
            <a:extLst>
              <a:ext uri="{FF2B5EF4-FFF2-40B4-BE49-F238E27FC236}">
                <a16:creationId xmlns:a16="http://schemas.microsoft.com/office/drawing/2014/main" id="{461C215B-BC96-437D-9FBF-EDE37C17C314}"/>
              </a:ext>
            </a:extLst>
          </p:cNvPr>
          <p:cNvSpPr>
            <a:spLocks noGrp="1"/>
          </p:cNvSpPr>
          <p:nvPr>
            <p:ph idx="1"/>
          </p:nvPr>
        </p:nvSpPr>
        <p:spPr>
          <a:xfrm>
            <a:off x="2245995" y="4770403"/>
            <a:ext cx="4652010" cy="925830"/>
          </a:xfrm>
        </p:spPr>
        <p:txBody>
          <a:bodyPr>
            <a:normAutofit fontScale="85000" lnSpcReduction="20000"/>
          </a:bodyPr>
          <a:lstStyle/>
          <a:p>
            <a:pPr marL="0" indent="0" algn="ctr">
              <a:buNone/>
            </a:pPr>
            <a:r>
              <a:rPr lang="en-US" b="1" dirty="0">
                <a:latin typeface="Cavolini" panose="03000502040302020204" pitchFamily="66" charset="0"/>
                <a:cs typeface="Cavolini" panose="03000502040302020204" pitchFamily="66" charset="0"/>
              </a:rPr>
              <a:t>The gospel means the things Jesus taught us to do when he lived on earth.</a:t>
            </a:r>
          </a:p>
        </p:txBody>
      </p:sp>
      <p:sp>
        <p:nvSpPr>
          <p:cNvPr id="4" name="TextBox 3">
            <a:extLst>
              <a:ext uri="{FF2B5EF4-FFF2-40B4-BE49-F238E27FC236}">
                <a16:creationId xmlns:a16="http://schemas.microsoft.com/office/drawing/2014/main" id="{82CA4272-010E-42D6-A287-31303A824BCC}"/>
              </a:ext>
            </a:extLst>
          </p:cNvPr>
          <p:cNvSpPr txBox="1"/>
          <p:nvPr/>
        </p:nvSpPr>
        <p:spPr>
          <a:xfrm>
            <a:off x="6217920" y="6453809"/>
            <a:ext cx="292608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Phyllis </a:t>
            </a:r>
            <a:r>
              <a:rPr lang="en-US" dirty="0" err="1">
                <a:latin typeface="Cavolini" panose="03000502040302020204" pitchFamily="66" charset="0"/>
                <a:cs typeface="Cavolini" panose="03000502040302020204" pitchFamily="66" charset="0"/>
              </a:rPr>
              <a:t>Luch</a:t>
            </a:r>
            <a:endParaRPr lang="en-US" dirty="0">
              <a:latin typeface="Cavolini" panose="03000502040302020204" pitchFamily="66" charset="0"/>
              <a:cs typeface="Cavolini" panose="03000502040302020204" pitchFamily="66" charset="0"/>
            </a:endParaRPr>
          </a:p>
        </p:txBody>
      </p:sp>
      <p:sp>
        <p:nvSpPr>
          <p:cNvPr id="7" name="Content Placeholder 2">
            <a:extLst>
              <a:ext uri="{FF2B5EF4-FFF2-40B4-BE49-F238E27FC236}">
                <a16:creationId xmlns:a16="http://schemas.microsoft.com/office/drawing/2014/main" id="{C0A01C13-9C21-4490-97ED-86C11331344D}"/>
              </a:ext>
            </a:extLst>
          </p:cNvPr>
          <p:cNvSpPr txBox="1">
            <a:spLocks/>
          </p:cNvSpPr>
          <p:nvPr/>
        </p:nvSpPr>
        <p:spPr>
          <a:xfrm>
            <a:off x="1086802" y="698852"/>
            <a:ext cx="6970395" cy="92583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latin typeface="Cavolini" panose="03000502040302020204" pitchFamily="66" charset="0"/>
                <a:cs typeface="Cavolini" panose="03000502040302020204" pitchFamily="66" charset="0"/>
              </a:rPr>
              <a:t>What is the gospel of Jesus Christ?</a:t>
            </a:r>
          </a:p>
        </p:txBody>
      </p:sp>
    </p:spTree>
    <p:extLst>
      <p:ext uri="{BB962C8B-B14F-4D97-AF65-F5344CB8AC3E}">
        <p14:creationId xmlns:p14="http://schemas.microsoft.com/office/powerpoint/2010/main" val="10537404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and-book-of-mormon-261218-print">
            <a:extLst>
              <a:ext uri="{FF2B5EF4-FFF2-40B4-BE49-F238E27FC236}">
                <a16:creationId xmlns:a16="http://schemas.microsoft.com/office/drawing/2014/main" id="{9CDB28BF-2534-49AD-9136-842F72089AEE}"/>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9091" t="16015" r="-2" b="9529"/>
          <a:stretch/>
        </p:blipFill>
        <p:spPr>
          <a:xfrm>
            <a:off x="19" y="1"/>
            <a:ext cx="9143979" cy="6857999"/>
          </a:xfrm>
          <a:prstGeom prst="rect">
            <a:avLst/>
          </a:prstGeom>
        </p:spPr>
      </p:pic>
      <p:sp>
        <p:nvSpPr>
          <p:cNvPr id="4" name="TextBox 3">
            <a:extLst>
              <a:ext uri="{FF2B5EF4-FFF2-40B4-BE49-F238E27FC236}">
                <a16:creationId xmlns:a16="http://schemas.microsoft.com/office/drawing/2014/main" id="{49193E97-41C1-4D07-B5DB-AA1DBA027183}"/>
              </a:ext>
            </a:extLst>
          </p:cNvPr>
          <p:cNvSpPr txBox="1"/>
          <p:nvPr/>
        </p:nvSpPr>
        <p:spPr>
          <a:xfrm>
            <a:off x="6832315" y="6474168"/>
            <a:ext cx="2311684" cy="369332"/>
          </a:xfrm>
          <a:prstGeom prst="rect">
            <a:avLst/>
          </a:prstGeom>
          <a:noFill/>
        </p:spPr>
        <p:txBody>
          <a:bodyPr wrap="square" rtlCol="0">
            <a:spAutoFit/>
          </a:bodyPr>
          <a:lstStyle/>
          <a:p>
            <a:pPr algn="ctr">
              <a:spcAft>
                <a:spcPts val="600"/>
              </a:spcAft>
            </a:pPr>
            <a:r>
              <a:rPr lang="en-US">
                <a:latin typeface="Candara" panose="020E0502030303020204" pitchFamily="34" charset="0"/>
              </a:rPr>
              <a:t>Image:  Grant Heaton</a:t>
            </a:r>
          </a:p>
        </p:txBody>
      </p:sp>
    </p:spTree>
    <p:extLst>
      <p:ext uri="{BB962C8B-B14F-4D97-AF65-F5344CB8AC3E}">
        <p14:creationId xmlns:p14="http://schemas.microsoft.com/office/powerpoint/2010/main" val="1978988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18A0D4-F935-4F73-93E1-A70BB868E171}"/>
              </a:ext>
            </a:extLst>
          </p:cNvPr>
          <p:cNvSpPr>
            <a:spLocks noGrp="1"/>
          </p:cNvSpPr>
          <p:nvPr>
            <p:ph idx="1"/>
          </p:nvPr>
        </p:nvSpPr>
        <p:spPr>
          <a:xfrm>
            <a:off x="628650" y="1253331"/>
            <a:ext cx="7886700" cy="4351338"/>
          </a:xfrm>
        </p:spPr>
        <p:txBody>
          <a:bodyPr>
            <a:normAutofit fontScale="85000" lnSpcReduction="20000"/>
          </a:bodyPr>
          <a:lstStyle/>
          <a:p>
            <a:pPr marL="0" indent="0" algn="ctr">
              <a:buNone/>
            </a:pPr>
            <a:r>
              <a:rPr lang="en-US" sz="10000" b="1" dirty="0">
                <a:latin typeface="Cavolini" panose="03000502040302020204" pitchFamily="66" charset="0"/>
                <a:cs typeface="Cavolini" panose="03000502040302020204" pitchFamily="66" charset="0"/>
              </a:rPr>
              <a:t>If we are scared, we can look </a:t>
            </a:r>
          </a:p>
          <a:p>
            <a:pPr marL="0" indent="0" algn="ctr">
              <a:buNone/>
            </a:pPr>
            <a:r>
              <a:rPr lang="en-US" sz="10000" b="1" dirty="0">
                <a:latin typeface="Cavolini" panose="03000502040302020204" pitchFamily="66" charset="0"/>
                <a:cs typeface="Cavolini" panose="03000502040302020204" pitchFamily="66" charset="0"/>
              </a:rPr>
              <a:t>for Jesus.</a:t>
            </a:r>
          </a:p>
        </p:txBody>
      </p:sp>
    </p:spTree>
    <p:extLst>
      <p:ext uri="{BB962C8B-B14F-4D97-AF65-F5344CB8AC3E}">
        <p14:creationId xmlns:p14="http://schemas.microsoft.com/office/powerpoint/2010/main" val="4207818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large tree&#10;&#10;Description automatically generated">
            <a:extLst>
              <a:ext uri="{FF2B5EF4-FFF2-40B4-BE49-F238E27FC236}">
                <a16:creationId xmlns:a16="http://schemas.microsoft.com/office/drawing/2014/main" id="{727A3318-8633-43E5-A907-C37F008C55C4}"/>
              </a:ext>
            </a:extLst>
          </p:cNvPr>
          <p:cNvPicPr>
            <a:picLocks noChangeAspect="1"/>
          </p:cNvPicPr>
          <p:nvPr/>
        </p:nvPicPr>
        <p:blipFill rotWithShape="1">
          <a:blip r:embed="rId3">
            <a:extLst>
              <a:ext uri="{28A0092B-C50C-407E-A947-70E740481C1C}">
                <a14:useLocalDpi xmlns:a14="http://schemas.microsoft.com/office/drawing/2010/main" val="0"/>
              </a:ext>
            </a:extLst>
          </a:blip>
          <a:srcRect l="2843" r="8156" b="-1"/>
          <a:stretch/>
        </p:blipFill>
        <p:spPr>
          <a:xfrm>
            <a:off x="20" y="10"/>
            <a:ext cx="9143980" cy="6857989"/>
          </a:xfrm>
          <a:prstGeom prst="rect">
            <a:avLst/>
          </a:prstGeom>
        </p:spPr>
      </p:pic>
      <p:sp>
        <p:nvSpPr>
          <p:cNvPr id="10" name="TextBox 9">
            <a:extLst>
              <a:ext uri="{FF2B5EF4-FFF2-40B4-BE49-F238E27FC236}">
                <a16:creationId xmlns:a16="http://schemas.microsoft.com/office/drawing/2014/main" id="{6D477607-A087-4E0E-BA28-653F74ED179F}"/>
              </a:ext>
            </a:extLst>
          </p:cNvPr>
          <p:cNvSpPr txBox="1"/>
          <p:nvPr/>
        </p:nvSpPr>
        <p:spPr>
          <a:xfrm>
            <a:off x="6321287" y="6427303"/>
            <a:ext cx="2822693"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Steve Evans</a:t>
            </a:r>
          </a:p>
        </p:txBody>
      </p:sp>
    </p:spTree>
    <p:extLst>
      <p:ext uri="{BB962C8B-B14F-4D97-AF65-F5344CB8AC3E}">
        <p14:creationId xmlns:p14="http://schemas.microsoft.com/office/powerpoint/2010/main" val="4003424483"/>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picture containing outdoor, rock, plant, giraffe&#10;&#10;Description automatically generated">
            <a:extLst>
              <a:ext uri="{FF2B5EF4-FFF2-40B4-BE49-F238E27FC236}">
                <a16:creationId xmlns:a16="http://schemas.microsoft.com/office/drawing/2014/main" id="{1738E385-C2BD-4892-98FB-62F761EBBB42}"/>
              </a:ext>
            </a:extLst>
          </p:cNvPr>
          <p:cNvPicPr>
            <a:picLocks noChangeAspect="1"/>
          </p:cNvPicPr>
          <p:nvPr/>
        </p:nvPicPr>
        <p:blipFill rotWithShape="1">
          <a:blip r:embed="rId3">
            <a:extLst>
              <a:ext uri="{28A0092B-C50C-407E-A947-70E740481C1C}">
                <a14:useLocalDpi xmlns:a14="http://schemas.microsoft.com/office/drawing/2010/main" val="0"/>
              </a:ext>
            </a:extLst>
          </a:blip>
          <a:srcRect l="4842" r="6157" b="-1"/>
          <a:stretch/>
        </p:blipFill>
        <p:spPr>
          <a:xfrm flipH="1">
            <a:off x="20" y="10"/>
            <a:ext cx="9143980" cy="6857989"/>
          </a:xfrm>
          <a:prstGeom prst="rect">
            <a:avLst/>
          </a:prstGeom>
        </p:spPr>
      </p:pic>
      <p:sp>
        <p:nvSpPr>
          <p:cNvPr id="10" name="TextBox 9">
            <a:extLst>
              <a:ext uri="{FF2B5EF4-FFF2-40B4-BE49-F238E27FC236}">
                <a16:creationId xmlns:a16="http://schemas.microsoft.com/office/drawing/2014/main" id="{E5CF67B8-DAB8-4682-9A9B-F5DBCB41EDAE}"/>
              </a:ext>
            </a:extLst>
          </p:cNvPr>
          <p:cNvSpPr txBox="1"/>
          <p:nvPr/>
        </p:nvSpPr>
        <p:spPr>
          <a:xfrm>
            <a:off x="6321287" y="6427303"/>
            <a:ext cx="2822693"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a:t>
            </a:r>
            <a:r>
              <a:rPr lang="en-US" dirty="0" err="1">
                <a:latin typeface="Cavolini" panose="03000502040302020204" pitchFamily="66" charset="0"/>
                <a:cs typeface="Cavolini" panose="03000502040302020204" pitchFamily="66" charset="0"/>
              </a:rPr>
              <a:t>Zeeveez</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236747866"/>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herd of cattle grazing on a lush green field&#10;&#10;Description automatically generated">
            <a:extLst>
              <a:ext uri="{FF2B5EF4-FFF2-40B4-BE49-F238E27FC236}">
                <a16:creationId xmlns:a16="http://schemas.microsoft.com/office/drawing/2014/main" id="{0D59F8F7-5F21-4827-9362-37DEFE82087A}"/>
              </a:ext>
            </a:extLst>
          </p:cNvPr>
          <p:cNvPicPr>
            <a:picLocks noChangeAspect="1"/>
          </p:cNvPicPr>
          <p:nvPr/>
        </p:nvPicPr>
        <p:blipFill rotWithShape="1">
          <a:blip r:embed="rId3">
            <a:extLst>
              <a:ext uri="{28A0092B-C50C-407E-A947-70E740481C1C}">
                <a14:useLocalDpi xmlns:a14="http://schemas.microsoft.com/office/drawing/2010/main" val="0"/>
              </a:ext>
            </a:extLst>
          </a:blip>
          <a:srcRect l="4298" r="7036"/>
          <a:stretch/>
        </p:blipFill>
        <p:spPr>
          <a:xfrm>
            <a:off x="20" y="10"/>
            <a:ext cx="9143980" cy="6857990"/>
          </a:xfrm>
          <a:prstGeom prst="rect">
            <a:avLst/>
          </a:prstGeom>
        </p:spPr>
      </p:pic>
      <p:sp>
        <p:nvSpPr>
          <p:cNvPr id="9" name="TextBox 8">
            <a:extLst>
              <a:ext uri="{FF2B5EF4-FFF2-40B4-BE49-F238E27FC236}">
                <a16:creationId xmlns:a16="http://schemas.microsoft.com/office/drawing/2014/main" id="{9F1B89B9-C557-447A-9289-E24CFC1445BC}"/>
              </a:ext>
            </a:extLst>
          </p:cNvPr>
          <p:cNvSpPr txBox="1"/>
          <p:nvPr/>
        </p:nvSpPr>
        <p:spPr>
          <a:xfrm>
            <a:off x="7036904" y="6520070"/>
            <a:ext cx="2107096"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Patrick</a:t>
            </a:r>
          </a:p>
        </p:txBody>
      </p:sp>
    </p:spTree>
    <p:extLst>
      <p:ext uri="{BB962C8B-B14F-4D97-AF65-F5344CB8AC3E}">
        <p14:creationId xmlns:p14="http://schemas.microsoft.com/office/powerpoint/2010/main" val="3331378113"/>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ree in the middle of a dirt field&#10;&#10;Description automatically generated">
            <a:extLst>
              <a:ext uri="{FF2B5EF4-FFF2-40B4-BE49-F238E27FC236}">
                <a16:creationId xmlns:a16="http://schemas.microsoft.com/office/drawing/2014/main" id="{2DF51107-7F59-44D9-863A-28CDD814106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56724" cy="6858000"/>
          </a:xfrm>
        </p:spPr>
      </p:pic>
      <p:sp>
        <p:nvSpPr>
          <p:cNvPr id="12" name="TextBox 11">
            <a:extLst>
              <a:ext uri="{FF2B5EF4-FFF2-40B4-BE49-F238E27FC236}">
                <a16:creationId xmlns:a16="http://schemas.microsoft.com/office/drawing/2014/main" id="{4F41578B-32C4-4965-8E5F-7EB1D477EEBD}"/>
              </a:ext>
            </a:extLst>
          </p:cNvPr>
          <p:cNvSpPr txBox="1"/>
          <p:nvPr/>
        </p:nvSpPr>
        <p:spPr>
          <a:xfrm>
            <a:off x="6321287" y="6427303"/>
            <a:ext cx="2822693"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Ulrike Leone</a:t>
            </a:r>
          </a:p>
        </p:txBody>
      </p:sp>
    </p:spTree>
    <p:extLst>
      <p:ext uri="{BB962C8B-B14F-4D97-AF65-F5344CB8AC3E}">
        <p14:creationId xmlns:p14="http://schemas.microsoft.com/office/powerpoint/2010/main" val="3388059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refrigerator&#10;&#10;Description automatically generated">
            <a:extLst>
              <a:ext uri="{FF2B5EF4-FFF2-40B4-BE49-F238E27FC236}">
                <a16:creationId xmlns:a16="http://schemas.microsoft.com/office/drawing/2014/main" id="{92988D64-70B7-4CB8-B3A6-31E588D5E1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0" y="159189"/>
            <a:ext cx="4572000" cy="6349147"/>
          </a:xfrm>
        </p:spPr>
      </p:pic>
      <p:sp>
        <p:nvSpPr>
          <p:cNvPr id="7" name="TextBox 6">
            <a:extLst>
              <a:ext uri="{FF2B5EF4-FFF2-40B4-BE49-F238E27FC236}">
                <a16:creationId xmlns:a16="http://schemas.microsoft.com/office/drawing/2014/main" id="{D2DC16D5-B4ED-4B82-B3F5-1D9F98A2CBC7}"/>
              </a:ext>
            </a:extLst>
          </p:cNvPr>
          <p:cNvSpPr txBox="1"/>
          <p:nvPr/>
        </p:nvSpPr>
        <p:spPr>
          <a:xfrm>
            <a:off x="4409440" y="6488668"/>
            <a:ext cx="4572000" cy="369332"/>
          </a:xfrm>
          <a:prstGeom prst="rect">
            <a:avLst/>
          </a:prstGeom>
          <a:noFill/>
        </p:spPr>
        <p:txBody>
          <a:bodyPr wrap="square" rtlCol="0">
            <a:spAutoFit/>
          </a:bodyPr>
          <a:lstStyle/>
          <a:p>
            <a:r>
              <a:rPr lang="en-US" dirty="0">
                <a:latin typeface="Cavolini" panose="03000502040302020204" pitchFamily="66" charset="0"/>
                <a:cs typeface="Cavolini" panose="03000502040302020204" pitchFamily="66" charset="0"/>
              </a:rPr>
              <a:t>Image:  The Church of Jesus Christ</a:t>
            </a:r>
          </a:p>
        </p:txBody>
      </p:sp>
    </p:spTree>
    <p:extLst>
      <p:ext uri="{BB962C8B-B14F-4D97-AF65-F5344CB8AC3E}">
        <p14:creationId xmlns:p14="http://schemas.microsoft.com/office/powerpoint/2010/main" val="3047151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bowl of fruit&#10;&#10;Description automatically generated">
            <a:extLst>
              <a:ext uri="{FF2B5EF4-FFF2-40B4-BE49-F238E27FC236}">
                <a16:creationId xmlns:a16="http://schemas.microsoft.com/office/drawing/2014/main" id="{0B3722F2-C46E-41DD-B6D3-DAF760AF59FB}"/>
              </a:ext>
            </a:extLst>
          </p:cNvPr>
          <p:cNvPicPr>
            <a:picLocks noChangeAspect="1"/>
          </p:cNvPicPr>
          <p:nvPr/>
        </p:nvPicPr>
        <p:blipFill rotWithShape="1">
          <a:blip r:embed="rId3">
            <a:extLst>
              <a:ext uri="{28A0092B-C50C-407E-A947-70E740481C1C}">
                <a14:useLocalDpi xmlns:a14="http://schemas.microsoft.com/office/drawing/2010/main" val="0"/>
              </a:ext>
            </a:extLst>
          </a:blip>
          <a:srcRect l="5714" r="5285" b="-1"/>
          <a:stretch/>
        </p:blipFill>
        <p:spPr>
          <a:xfrm>
            <a:off x="20" y="10"/>
            <a:ext cx="9143980" cy="6857989"/>
          </a:xfrm>
          <a:prstGeom prst="rect">
            <a:avLst/>
          </a:prstGeom>
        </p:spPr>
      </p:pic>
      <p:sp>
        <p:nvSpPr>
          <p:cNvPr id="10" name="TextBox 9">
            <a:extLst>
              <a:ext uri="{FF2B5EF4-FFF2-40B4-BE49-F238E27FC236}">
                <a16:creationId xmlns:a16="http://schemas.microsoft.com/office/drawing/2014/main" id="{43C21174-9D2F-456F-96AF-D12B5FCADE1C}"/>
              </a:ext>
            </a:extLst>
          </p:cNvPr>
          <p:cNvSpPr txBox="1"/>
          <p:nvPr/>
        </p:nvSpPr>
        <p:spPr>
          <a:xfrm>
            <a:off x="6321287" y="6427303"/>
            <a:ext cx="2822693"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a:t>
            </a:r>
            <a:r>
              <a:rPr lang="en-US" dirty="0" err="1">
                <a:latin typeface="Cavolini" panose="03000502040302020204" pitchFamily="66" charset="0"/>
                <a:cs typeface="Cavolini" panose="03000502040302020204" pitchFamily="66" charset="0"/>
              </a:rPr>
              <a:t>Michaelmep</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916073364"/>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tanding on a rock&#10;&#10;Description automatically generated">
            <a:extLst>
              <a:ext uri="{FF2B5EF4-FFF2-40B4-BE49-F238E27FC236}">
                <a16:creationId xmlns:a16="http://schemas.microsoft.com/office/drawing/2014/main" id="{7C4A7D0F-FAB9-4DCC-A076-61AFEFAB01C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9" name="TextBox 8">
            <a:extLst>
              <a:ext uri="{FF2B5EF4-FFF2-40B4-BE49-F238E27FC236}">
                <a16:creationId xmlns:a16="http://schemas.microsoft.com/office/drawing/2014/main" id="{1A7034AC-D1CF-4B31-A414-C508CF5613BC}"/>
              </a:ext>
            </a:extLst>
          </p:cNvPr>
          <p:cNvSpPr txBox="1"/>
          <p:nvPr/>
        </p:nvSpPr>
        <p:spPr>
          <a:xfrm>
            <a:off x="4452730" y="6453809"/>
            <a:ext cx="469125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Palestine Solidarity Project</a:t>
            </a:r>
          </a:p>
        </p:txBody>
      </p:sp>
    </p:spTree>
    <p:extLst>
      <p:ext uri="{BB962C8B-B14F-4D97-AF65-F5344CB8AC3E}">
        <p14:creationId xmlns:p14="http://schemas.microsoft.com/office/powerpoint/2010/main" val="3671610962"/>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 up of a tree&#10;&#10;Description automatically generated">
            <a:extLst>
              <a:ext uri="{FF2B5EF4-FFF2-40B4-BE49-F238E27FC236}">
                <a16:creationId xmlns:a16="http://schemas.microsoft.com/office/drawing/2014/main" id="{6E87BEAF-443A-4246-AD5D-DC3C53FEA3B3}"/>
              </a:ext>
            </a:extLst>
          </p:cNvPr>
          <p:cNvPicPr>
            <a:picLocks noChangeAspect="1"/>
          </p:cNvPicPr>
          <p:nvPr/>
        </p:nvPicPr>
        <p:blipFill rotWithShape="1">
          <a:blip r:embed="rId3">
            <a:extLst>
              <a:ext uri="{28A0092B-C50C-407E-A947-70E740481C1C}">
                <a14:useLocalDpi xmlns:a14="http://schemas.microsoft.com/office/drawing/2010/main" val="0"/>
              </a:ext>
            </a:extLst>
          </a:blip>
          <a:srcRect t="6250"/>
          <a:stretch/>
        </p:blipFill>
        <p:spPr>
          <a:xfrm>
            <a:off x="20" y="10"/>
            <a:ext cx="9143980" cy="6857990"/>
          </a:xfrm>
          <a:prstGeom prst="rect">
            <a:avLst/>
          </a:prstGeom>
        </p:spPr>
      </p:pic>
      <p:sp>
        <p:nvSpPr>
          <p:cNvPr id="9" name="TextBox 8">
            <a:extLst>
              <a:ext uri="{FF2B5EF4-FFF2-40B4-BE49-F238E27FC236}">
                <a16:creationId xmlns:a16="http://schemas.microsoft.com/office/drawing/2014/main" id="{927DC1C6-1880-4C9D-9323-C558ACA9AB76}"/>
              </a:ext>
            </a:extLst>
          </p:cNvPr>
          <p:cNvSpPr txBox="1"/>
          <p:nvPr/>
        </p:nvSpPr>
        <p:spPr>
          <a:xfrm>
            <a:off x="5817704" y="6506816"/>
            <a:ext cx="3326296" cy="369331"/>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Robert Wallace</a:t>
            </a:r>
          </a:p>
        </p:txBody>
      </p:sp>
    </p:spTree>
    <p:extLst>
      <p:ext uri="{BB962C8B-B14F-4D97-AF65-F5344CB8AC3E}">
        <p14:creationId xmlns:p14="http://schemas.microsoft.com/office/powerpoint/2010/main" val="3399031980"/>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tatue of a person&#10;&#10;Description automatically generated">
            <a:extLst>
              <a:ext uri="{FF2B5EF4-FFF2-40B4-BE49-F238E27FC236}">
                <a16:creationId xmlns:a16="http://schemas.microsoft.com/office/drawing/2014/main" id="{49A979BB-9082-474B-AAD0-C84D0D1CA4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16" name="TextBox 15">
            <a:extLst>
              <a:ext uri="{FF2B5EF4-FFF2-40B4-BE49-F238E27FC236}">
                <a16:creationId xmlns:a16="http://schemas.microsoft.com/office/drawing/2014/main" id="{F26F3BC0-5DB3-4ED8-9D2A-43722D2DEB12}"/>
              </a:ext>
            </a:extLst>
          </p:cNvPr>
          <p:cNvSpPr txBox="1"/>
          <p:nvPr/>
        </p:nvSpPr>
        <p:spPr>
          <a:xfrm>
            <a:off x="2729967" y="6488668"/>
            <a:ext cx="6414033"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EU Civil Protection &amp; Humanitarian Aid</a:t>
            </a:r>
          </a:p>
        </p:txBody>
      </p:sp>
    </p:spTree>
    <p:extLst>
      <p:ext uri="{BB962C8B-B14F-4D97-AF65-F5344CB8AC3E}">
        <p14:creationId xmlns:p14="http://schemas.microsoft.com/office/powerpoint/2010/main" val="466819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ree in the middle of a dirt field&#10;&#10;Description automatically generated">
            <a:extLst>
              <a:ext uri="{FF2B5EF4-FFF2-40B4-BE49-F238E27FC236}">
                <a16:creationId xmlns:a16="http://schemas.microsoft.com/office/drawing/2014/main" id="{07115DA8-BAFC-4F83-AC47-E296CB03DAE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52276" cy="6858001"/>
          </a:xfrm>
        </p:spPr>
      </p:pic>
      <p:sp>
        <p:nvSpPr>
          <p:cNvPr id="7" name="TextBox 6">
            <a:extLst>
              <a:ext uri="{FF2B5EF4-FFF2-40B4-BE49-F238E27FC236}">
                <a16:creationId xmlns:a16="http://schemas.microsoft.com/office/drawing/2014/main" id="{5C375724-711D-4D75-B985-2FA88B034CCE}"/>
              </a:ext>
            </a:extLst>
          </p:cNvPr>
          <p:cNvSpPr txBox="1"/>
          <p:nvPr/>
        </p:nvSpPr>
        <p:spPr>
          <a:xfrm>
            <a:off x="6188765" y="6520070"/>
            <a:ext cx="2955235"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Ulrike Leone</a:t>
            </a:r>
          </a:p>
        </p:txBody>
      </p:sp>
    </p:spTree>
    <p:extLst>
      <p:ext uri="{BB962C8B-B14F-4D97-AF65-F5344CB8AC3E}">
        <p14:creationId xmlns:p14="http://schemas.microsoft.com/office/powerpoint/2010/main" val="3890514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lot of smoke around it&#10;&#10;Description automatically generated">
            <a:extLst>
              <a:ext uri="{FF2B5EF4-FFF2-40B4-BE49-F238E27FC236}">
                <a16:creationId xmlns:a16="http://schemas.microsoft.com/office/drawing/2014/main" id="{CDBCD6B2-58E4-49C1-874D-E5593A783B9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9" name="TextBox 8">
            <a:extLst>
              <a:ext uri="{FF2B5EF4-FFF2-40B4-BE49-F238E27FC236}">
                <a16:creationId xmlns:a16="http://schemas.microsoft.com/office/drawing/2014/main" id="{193F8C55-DB87-4BA3-9EE2-D8A1DCF50287}"/>
              </a:ext>
            </a:extLst>
          </p:cNvPr>
          <p:cNvSpPr txBox="1"/>
          <p:nvPr/>
        </p:nvSpPr>
        <p:spPr>
          <a:xfrm>
            <a:off x="4386470" y="6506816"/>
            <a:ext cx="475753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Palestine Solidarity Project</a:t>
            </a:r>
          </a:p>
        </p:txBody>
      </p:sp>
    </p:spTree>
    <p:extLst>
      <p:ext uri="{BB962C8B-B14F-4D97-AF65-F5344CB8AC3E}">
        <p14:creationId xmlns:p14="http://schemas.microsoft.com/office/powerpoint/2010/main" val="266245046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 man&#10;&#10;Description automatically generated">
            <a:extLst>
              <a:ext uri="{FF2B5EF4-FFF2-40B4-BE49-F238E27FC236}">
                <a16:creationId xmlns:a16="http://schemas.microsoft.com/office/drawing/2014/main" id="{CDB1473E-E96C-41F7-BCF5-C47B7337BB3D}"/>
              </a:ext>
            </a:extLst>
          </p:cNvPr>
          <p:cNvPicPr>
            <a:picLocks noChangeAspect="1"/>
          </p:cNvPicPr>
          <p:nvPr/>
        </p:nvPicPr>
        <p:blipFill rotWithShape="1">
          <a:blip r:embed="rId3">
            <a:extLst>
              <a:ext uri="{28A0092B-C50C-407E-A947-70E740481C1C}">
                <a14:useLocalDpi xmlns:a14="http://schemas.microsoft.com/office/drawing/2010/main" val="0"/>
              </a:ext>
            </a:extLst>
          </a:blip>
          <a:srcRect t="24437" b="23909"/>
          <a:stretch/>
        </p:blipFill>
        <p:spPr>
          <a:xfrm>
            <a:off x="0" y="159226"/>
            <a:ext cx="9144000" cy="3542443"/>
          </a:xfrm>
          <a:prstGeom prst="rect">
            <a:avLst/>
          </a:prstGeom>
        </p:spPr>
      </p:pic>
      <p:sp>
        <p:nvSpPr>
          <p:cNvPr id="2" name="Title 1">
            <a:extLst>
              <a:ext uri="{FF2B5EF4-FFF2-40B4-BE49-F238E27FC236}">
                <a16:creationId xmlns:a16="http://schemas.microsoft.com/office/drawing/2014/main" id="{BC0008E2-9DEC-4CBB-BF58-206D6181F80B}"/>
              </a:ext>
            </a:extLst>
          </p:cNvPr>
          <p:cNvSpPr>
            <a:spLocks noGrp="1"/>
          </p:cNvSpPr>
          <p:nvPr>
            <p:ph type="title"/>
          </p:nvPr>
        </p:nvSpPr>
        <p:spPr>
          <a:xfrm>
            <a:off x="628650" y="3532187"/>
            <a:ext cx="7886700" cy="1325563"/>
          </a:xfrm>
        </p:spPr>
        <p:txBody>
          <a:bodyPr/>
          <a:lstStyle/>
          <a:p>
            <a:pPr algn="ctr"/>
            <a:r>
              <a:rPr lang="en-US" b="1" dirty="0">
                <a:solidFill>
                  <a:schemeClr val="accent6">
                    <a:lumMod val="75000"/>
                  </a:schemeClr>
                </a:solidFill>
                <a:latin typeface="Cavolini" panose="03000502040302020204" pitchFamily="66" charset="0"/>
                <a:cs typeface="Cavolini" panose="03000502040302020204" pitchFamily="66" charset="0"/>
              </a:rPr>
              <a:t>A Child’s Prayer</a:t>
            </a:r>
          </a:p>
        </p:txBody>
      </p:sp>
      <p:sp>
        <p:nvSpPr>
          <p:cNvPr id="3" name="Content Placeholder 2">
            <a:extLst>
              <a:ext uri="{FF2B5EF4-FFF2-40B4-BE49-F238E27FC236}">
                <a16:creationId xmlns:a16="http://schemas.microsoft.com/office/drawing/2014/main" id="{461C215B-BC96-437D-9FBF-EDE37C17C314}"/>
              </a:ext>
            </a:extLst>
          </p:cNvPr>
          <p:cNvSpPr>
            <a:spLocks noGrp="1"/>
          </p:cNvSpPr>
          <p:nvPr>
            <p:ph idx="1"/>
          </p:nvPr>
        </p:nvSpPr>
        <p:spPr>
          <a:xfrm>
            <a:off x="628650" y="4857750"/>
            <a:ext cx="7886700" cy="1319212"/>
          </a:xfrm>
        </p:spPr>
        <p:txBody>
          <a:bodyPr/>
          <a:lstStyle/>
          <a:p>
            <a:pPr marL="0" indent="0" algn="ctr">
              <a:buNone/>
            </a:pPr>
            <a:r>
              <a:rPr lang="en-US" b="1" dirty="0">
                <a:latin typeface="Cavolini" panose="03000502040302020204" pitchFamily="66" charset="0"/>
                <a:cs typeface="Cavolini" panose="03000502040302020204" pitchFamily="66" charset="0"/>
              </a:rPr>
              <a:t>Do the actions with me!</a:t>
            </a:r>
          </a:p>
        </p:txBody>
      </p:sp>
      <p:sp>
        <p:nvSpPr>
          <p:cNvPr id="6" name="TextBox 5">
            <a:extLst>
              <a:ext uri="{FF2B5EF4-FFF2-40B4-BE49-F238E27FC236}">
                <a16:creationId xmlns:a16="http://schemas.microsoft.com/office/drawing/2014/main" id="{E59D6A47-E3BF-43F6-807B-168EEBE0E717}"/>
              </a:ext>
            </a:extLst>
          </p:cNvPr>
          <p:cNvSpPr txBox="1"/>
          <p:nvPr/>
        </p:nvSpPr>
        <p:spPr>
          <a:xfrm>
            <a:off x="6172200" y="6453809"/>
            <a:ext cx="297180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Phyllis </a:t>
            </a:r>
            <a:r>
              <a:rPr lang="en-US" dirty="0" err="1">
                <a:latin typeface="Cavolini" panose="03000502040302020204" pitchFamily="66" charset="0"/>
                <a:cs typeface="Cavolini" panose="03000502040302020204" pitchFamily="66" charset="0"/>
              </a:rPr>
              <a:t>Luch</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438578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ece of broccoli&#10;&#10;Description automatically generated">
            <a:extLst>
              <a:ext uri="{FF2B5EF4-FFF2-40B4-BE49-F238E27FC236}">
                <a16:creationId xmlns:a16="http://schemas.microsoft.com/office/drawing/2014/main" id="{E2E9888F-2642-4051-8BD0-34DCD7C1CB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55430" cy="6858000"/>
          </a:xfrm>
        </p:spPr>
      </p:pic>
      <p:sp>
        <p:nvSpPr>
          <p:cNvPr id="6" name="TextBox 5">
            <a:extLst>
              <a:ext uri="{FF2B5EF4-FFF2-40B4-BE49-F238E27FC236}">
                <a16:creationId xmlns:a16="http://schemas.microsoft.com/office/drawing/2014/main" id="{385B17D6-74A3-4E5E-9BE6-7C529ACB70D6}"/>
              </a:ext>
            </a:extLst>
          </p:cNvPr>
          <p:cNvSpPr txBox="1"/>
          <p:nvPr/>
        </p:nvSpPr>
        <p:spPr>
          <a:xfrm>
            <a:off x="6035041" y="6427303"/>
            <a:ext cx="310894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a:t>
            </a:r>
            <a:r>
              <a:rPr lang="en-US" dirty="0" err="1">
                <a:latin typeface="Cavolini" panose="03000502040302020204" pitchFamily="66" charset="0"/>
                <a:cs typeface="Cavolini" panose="03000502040302020204" pitchFamily="66" charset="0"/>
              </a:rPr>
              <a:t>Tesa</a:t>
            </a:r>
            <a:r>
              <a:rPr lang="en-US" dirty="0">
                <a:latin typeface="Cavolini" panose="03000502040302020204" pitchFamily="66" charset="0"/>
                <a:cs typeface="Cavolini" panose="03000502040302020204" pitchFamily="66" charset="0"/>
              </a:rPr>
              <a:t> Robbins</a:t>
            </a:r>
          </a:p>
        </p:txBody>
      </p:sp>
      <p:sp>
        <p:nvSpPr>
          <p:cNvPr id="8" name="Content Placeholder 2">
            <a:extLst>
              <a:ext uri="{FF2B5EF4-FFF2-40B4-BE49-F238E27FC236}">
                <a16:creationId xmlns:a16="http://schemas.microsoft.com/office/drawing/2014/main" id="{070A19A2-AE28-4D75-82A7-9E288C3523B6}"/>
              </a:ext>
            </a:extLst>
          </p:cNvPr>
          <p:cNvSpPr txBox="1">
            <a:spLocks/>
          </p:cNvSpPr>
          <p:nvPr/>
        </p:nvSpPr>
        <p:spPr>
          <a:xfrm>
            <a:off x="4754880" y="1970098"/>
            <a:ext cx="3909060" cy="207612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latin typeface="Cavolini" panose="03000502040302020204" pitchFamily="66" charset="0"/>
                <a:cs typeface="Cavolini" panose="03000502040302020204" pitchFamily="66" charset="0"/>
              </a:rPr>
              <a:t>Do you think Basil liked it when I took him out of his pot?</a:t>
            </a:r>
          </a:p>
        </p:txBody>
      </p:sp>
    </p:spTree>
    <p:extLst>
      <p:ext uri="{BB962C8B-B14F-4D97-AF65-F5344CB8AC3E}">
        <p14:creationId xmlns:p14="http://schemas.microsoft.com/office/powerpoint/2010/main" val="3824496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icture containing flower, plant, vase, table&#10;&#10;Description automatically generated">
            <a:extLst>
              <a:ext uri="{FF2B5EF4-FFF2-40B4-BE49-F238E27FC236}">
                <a16:creationId xmlns:a16="http://schemas.microsoft.com/office/drawing/2014/main" id="{C04310AD-01A4-414D-925D-533E15B92DB4}"/>
              </a:ext>
            </a:extLst>
          </p:cNvPr>
          <p:cNvPicPr>
            <a:picLocks noChangeAspect="1"/>
          </p:cNvPicPr>
          <p:nvPr/>
        </p:nvPicPr>
        <p:blipFill rotWithShape="1">
          <a:blip r:embed="rId3">
            <a:extLst>
              <a:ext uri="{28A0092B-C50C-407E-A947-70E740481C1C}">
                <a14:useLocalDpi xmlns:a14="http://schemas.microsoft.com/office/drawing/2010/main" val="0"/>
              </a:ext>
            </a:extLst>
          </a:blip>
          <a:srcRect l="21772" r="3228"/>
          <a:stretch/>
        </p:blipFill>
        <p:spPr>
          <a:xfrm>
            <a:off x="20" y="10"/>
            <a:ext cx="9143980" cy="6857990"/>
          </a:xfrm>
          <a:prstGeom prst="rect">
            <a:avLst/>
          </a:prstGeom>
        </p:spPr>
      </p:pic>
      <p:sp>
        <p:nvSpPr>
          <p:cNvPr id="13" name="TextBox 12">
            <a:extLst>
              <a:ext uri="{FF2B5EF4-FFF2-40B4-BE49-F238E27FC236}">
                <a16:creationId xmlns:a16="http://schemas.microsoft.com/office/drawing/2014/main" id="{71C79CAB-F383-4BAF-9339-A3E37B7983D4}"/>
              </a:ext>
            </a:extLst>
          </p:cNvPr>
          <p:cNvSpPr txBox="1"/>
          <p:nvPr/>
        </p:nvSpPr>
        <p:spPr>
          <a:xfrm>
            <a:off x="2690191" y="6453809"/>
            <a:ext cx="6453789"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EU Civil Protection &amp; Humanitarian Aid</a:t>
            </a:r>
          </a:p>
        </p:txBody>
      </p:sp>
    </p:spTree>
    <p:extLst>
      <p:ext uri="{BB962C8B-B14F-4D97-AF65-F5344CB8AC3E}">
        <p14:creationId xmlns:p14="http://schemas.microsoft.com/office/powerpoint/2010/main" val="19991789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hand holding an animal&#10;&#10;Description automatically generated">
            <a:extLst>
              <a:ext uri="{FF2B5EF4-FFF2-40B4-BE49-F238E27FC236}">
                <a16:creationId xmlns:a16="http://schemas.microsoft.com/office/drawing/2014/main" id="{4F8B4B18-82F0-446E-9153-ED8B57B0FC3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9" name="TextBox 8">
            <a:extLst>
              <a:ext uri="{FF2B5EF4-FFF2-40B4-BE49-F238E27FC236}">
                <a16:creationId xmlns:a16="http://schemas.microsoft.com/office/drawing/2014/main" id="{5C366BE5-CA9F-4D86-ACBC-B30AD560E150}"/>
              </a:ext>
            </a:extLst>
          </p:cNvPr>
          <p:cNvSpPr txBox="1"/>
          <p:nvPr/>
        </p:nvSpPr>
        <p:spPr>
          <a:xfrm>
            <a:off x="6665842" y="6453809"/>
            <a:ext cx="2478157"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Ria Beck</a:t>
            </a:r>
          </a:p>
        </p:txBody>
      </p:sp>
    </p:spTree>
    <p:extLst>
      <p:ext uri="{BB962C8B-B14F-4D97-AF65-F5344CB8AC3E}">
        <p14:creationId xmlns:p14="http://schemas.microsoft.com/office/powerpoint/2010/main" val="795568515"/>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ble-and-book-of-mormon-261218-print">
            <a:extLst>
              <a:ext uri="{FF2B5EF4-FFF2-40B4-BE49-F238E27FC236}">
                <a16:creationId xmlns:a16="http://schemas.microsoft.com/office/drawing/2014/main" id="{9CDB28BF-2534-49AD-9136-842F72089AEE}"/>
              </a:ext>
            </a:extLst>
          </p:cNvPr>
          <p:cNvPicPr>
            <a:picLocks noGrp="1" noChangeAspect="1"/>
          </p:cNvPicPr>
          <p:nvPr isPhoto="1"/>
        </p:nvPicPr>
        <p:blipFill rotWithShape="1">
          <a:blip r:embed="rId3">
            <a:extLst>
              <a:ext uri="{28A0092B-C50C-407E-A947-70E740481C1C}">
                <a14:useLocalDpi xmlns:a14="http://schemas.microsoft.com/office/drawing/2010/main" val="0"/>
              </a:ext>
            </a:extLst>
          </a:blip>
          <a:srcRect l="9091" t="16015" r="-2" b="9529"/>
          <a:stretch/>
        </p:blipFill>
        <p:spPr>
          <a:xfrm>
            <a:off x="19" y="1"/>
            <a:ext cx="9143979" cy="6857999"/>
          </a:xfrm>
          <a:prstGeom prst="rect">
            <a:avLst/>
          </a:prstGeom>
        </p:spPr>
      </p:pic>
      <p:sp>
        <p:nvSpPr>
          <p:cNvPr id="4" name="TextBox 3">
            <a:extLst>
              <a:ext uri="{FF2B5EF4-FFF2-40B4-BE49-F238E27FC236}">
                <a16:creationId xmlns:a16="http://schemas.microsoft.com/office/drawing/2014/main" id="{49193E97-41C1-4D07-B5DB-AA1DBA027183}"/>
              </a:ext>
            </a:extLst>
          </p:cNvPr>
          <p:cNvSpPr txBox="1"/>
          <p:nvPr/>
        </p:nvSpPr>
        <p:spPr>
          <a:xfrm>
            <a:off x="6023610" y="6474168"/>
            <a:ext cx="3120389" cy="369332"/>
          </a:xfrm>
          <a:prstGeom prst="rect">
            <a:avLst/>
          </a:prstGeom>
          <a:noFill/>
        </p:spPr>
        <p:txBody>
          <a:bodyPr wrap="square" rtlCol="0">
            <a:spAutoFit/>
          </a:bodyPr>
          <a:lstStyle/>
          <a:p>
            <a:pPr algn="ctr">
              <a:spcAft>
                <a:spcPts val="600"/>
              </a:spcAft>
            </a:pPr>
            <a:r>
              <a:rPr lang="en-US" dirty="0">
                <a:latin typeface="Cavolini" panose="03000502040302020204" pitchFamily="66" charset="0"/>
                <a:cs typeface="Cavolini" panose="03000502040302020204" pitchFamily="66" charset="0"/>
              </a:rPr>
              <a:t>Image:  Grant Heaton</a:t>
            </a:r>
          </a:p>
        </p:txBody>
      </p:sp>
    </p:spTree>
    <p:extLst>
      <p:ext uri="{BB962C8B-B14F-4D97-AF65-F5344CB8AC3E}">
        <p14:creationId xmlns:p14="http://schemas.microsoft.com/office/powerpoint/2010/main" val="3316505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tree&#10;&#10;Description automatically generated">
            <a:extLst>
              <a:ext uri="{FF2B5EF4-FFF2-40B4-BE49-F238E27FC236}">
                <a16:creationId xmlns:a16="http://schemas.microsoft.com/office/drawing/2014/main" id="{C80C2A26-1BA3-4DDA-B72A-EE23FD6CDA0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81513" cy="6858000"/>
          </a:xfrm>
        </p:spPr>
      </p:pic>
      <p:sp>
        <p:nvSpPr>
          <p:cNvPr id="12" name="TextBox 11">
            <a:extLst>
              <a:ext uri="{FF2B5EF4-FFF2-40B4-BE49-F238E27FC236}">
                <a16:creationId xmlns:a16="http://schemas.microsoft.com/office/drawing/2014/main" id="{48BCED6B-5F9C-4C01-A7AA-24116FB0C2B3}"/>
              </a:ext>
            </a:extLst>
          </p:cNvPr>
          <p:cNvSpPr txBox="1"/>
          <p:nvPr/>
        </p:nvSpPr>
        <p:spPr>
          <a:xfrm>
            <a:off x="5565914" y="6453809"/>
            <a:ext cx="3578086"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Derek Winterburn</a:t>
            </a:r>
          </a:p>
        </p:txBody>
      </p:sp>
    </p:spTree>
    <p:extLst>
      <p:ext uri="{BB962C8B-B14F-4D97-AF65-F5344CB8AC3E}">
        <p14:creationId xmlns:p14="http://schemas.microsoft.com/office/powerpoint/2010/main" val="14067398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FF14-21CB-473B-A2E0-3C60CB443DE4}"/>
              </a:ext>
            </a:extLst>
          </p:cNvPr>
          <p:cNvSpPr>
            <a:spLocks noGrp="1"/>
          </p:cNvSpPr>
          <p:nvPr>
            <p:ph type="title"/>
          </p:nvPr>
        </p:nvSpPr>
        <p:spPr/>
        <p:txBody>
          <a:bodyPr/>
          <a:lstStyle/>
          <a:p>
            <a:endParaRPr lang="en-US"/>
          </a:p>
        </p:txBody>
      </p:sp>
      <p:pic>
        <p:nvPicPr>
          <p:cNvPr id="7" name="Content Placeholder 6" descr="A person standing next to a tree&#10;&#10;Description automatically generated">
            <a:extLst>
              <a:ext uri="{FF2B5EF4-FFF2-40B4-BE49-F238E27FC236}">
                <a16:creationId xmlns:a16="http://schemas.microsoft.com/office/drawing/2014/main" id="{319FCBDC-9130-4D25-94E0-5269A53EF98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63878" cy="6858000"/>
          </a:xfrm>
        </p:spPr>
      </p:pic>
      <p:sp>
        <p:nvSpPr>
          <p:cNvPr id="8" name="TextBox 7">
            <a:extLst>
              <a:ext uri="{FF2B5EF4-FFF2-40B4-BE49-F238E27FC236}">
                <a16:creationId xmlns:a16="http://schemas.microsoft.com/office/drawing/2014/main" id="{8FB8E2D7-F74E-458A-BCD3-CD016C8B00C3}"/>
              </a:ext>
            </a:extLst>
          </p:cNvPr>
          <p:cNvSpPr txBox="1"/>
          <p:nvPr/>
        </p:nvSpPr>
        <p:spPr>
          <a:xfrm>
            <a:off x="5698435" y="6492873"/>
            <a:ext cx="3445564"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a:t>
            </a:r>
            <a:r>
              <a:rPr lang="en-US" dirty="0" err="1">
                <a:solidFill>
                  <a:schemeClr val="bg1"/>
                </a:solidFill>
                <a:latin typeface="Cavolini" panose="03000502040302020204" pitchFamily="66" charset="0"/>
                <a:cs typeface="Cavolini" panose="03000502040302020204" pitchFamily="66" charset="0"/>
              </a:rPr>
              <a:t>Orna</a:t>
            </a:r>
            <a:r>
              <a:rPr lang="en-US" dirty="0">
                <a:solidFill>
                  <a:schemeClr val="bg1"/>
                </a:solidFill>
                <a:latin typeface="Cavolini" panose="03000502040302020204" pitchFamily="66" charset="0"/>
                <a:cs typeface="Cavolini" panose="03000502040302020204" pitchFamily="66" charset="0"/>
              </a:rPr>
              <a:t> </a:t>
            </a:r>
            <a:r>
              <a:rPr lang="en-US" dirty="0" err="1">
                <a:solidFill>
                  <a:schemeClr val="bg1"/>
                </a:solidFill>
                <a:latin typeface="Cavolini" panose="03000502040302020204" pitchFamily="66" charset="0"/>
                <a:cs typeface="Cavolini" panose="03000502040302020204" pitchFamily="66" charset="0"/>
              </a:rPr>
              <a:t>Wachman</a:t>
            </a:r>
            <a:endParaRPr lang="en-US" dirty="0">
              <a:solidFill>
                <a:schemeClr val="bg1"/>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9497115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lose up of a tree&#10;&#10;Description automatically generated">
            <a:extLst>
              <a:ext uri="{FF2B5EF4-FFF2-40B4-BE49-F238E27FC236}">
                <a16:creationId xmlns:a16="http://schemas.microsoft.com/office/drawing/2014/main" id="{FDF7500F-4795-4B65-AA5F-227319B2808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83756" cy="6858000"/>
          </a:xfrm>
        </p:spPr>
      </p:pic>
      <p:sp>
        <p:nvSpPr>
          <p:cNvPr id="11" name="TextBox 10">
            <a:extLst>
              <a:ext uri="{FF2B5EF4-FFF2-40B4-BE49-F238E27FC236}">
                <a16:creationId xmlns:a16="http://schemas.microsoft.com/office/drawing/2014/main" id="{6975A083-AB02-4874-98F6-9D29DB245F6F}"/>
              </a:ext>
            </a:extLst>
          </p:cNvPr>
          <p:cNvSpPr txBox="1"/>
          <p:nvPr/>
        </p:nvSpPr>
        <p:spPr>
          <a:xfrm>
            <a:off x="6268278" y="6520070"/>
            <a:ext cx="2875722"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a:t>
            </a:r>
            <a:r>
              <a:rPr lang="en-US" dirty="0" err="1">
                <a:solidFill>
                  <a:schemeClr val="bg1"/>
                </a:solidFill>
                <a:latin typeface="Cavolini" panose="03000502040302020204" pitchFamily="66" charset="0"/>
                <a:cs typeface="Cavolini" panose="03000502040302020204" pitchFamily="66" charset="0"/>
              </a:rPr>
              <a:t>Svetlanabar</a:t>
            </a:r>
            <a:endParaRPr lang="en-US" dirty="0">
              <a:solidFill>
                <a:schemeClr val="bg1"/>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477120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cup, food&#10;&#10;Description automatically generated">
            <a:extLst>
              <a:ext uri="{FF2B5EF4-FFF2-40B4-BE49-F238E27FC236}">
                <a16:creationId xmlns:a16="http://schemas.microsoft.com/office/drawing/2014/main" id="{06B1B197-6790-4AE7-8B7F-6BE3E07E9073}"/>
              </a:ext>
            </a:extLst>
          </p:cNvPr>
          <p:cNvPicPr>
            <a:picLocks noChangeAspect="1"/>
          </p:cNvPicPr>
          <p:nvPr/>
        </p:nvPicPr>
        <p:blipFill rotWithShape="1">
          <a:blip r:embed="rId3">
            <a:extLst>
              <a:ext uri="{28A0092B-C50C-407E-A947-70E740481C1C}">
                <a14:useLocalDpi xmlns:a14="http://schemas.microsoft.com/office/drawing/2010/main" val="0"/>
              </a:ext>
            </a:extLst>
          </a:blip>
          <a:srcRect t="20483" b="19429"/>
          <a:stretch/>
        </p:blipFill>
        <p:spPr>
          <a:xfrm>
            <a:off x="0" y="0"/>
            <a:ext cx="9144000" cy="4120801"/>
          </a:xfrm>
          <a:prstGeom prst="rect">
            <a:avLst/>
          </a:prstGeom>
        </p:spPr>
      </p:pic>
      <p:sp>
        <p:nvSpPr>
          <p:cNvPr id="2" name="Title 1">
            <a:extLst>
              <a:ext uri="{FF2B5EF4-FFF2-40B4-BE49-F238E27FC236}">
                <a16:creationId xmlns:a16="http://schemas.microsoft.com/office/drawing/2014/main" id="{BC0008E2-9DEC-4CBB-BF58-206D6181F80B}"/>
              </a:ext>
            </a:extLst>
          </p:cNvPr>
          <p:cNvSpPr>
            <a:spLocks noGrp="1"/>
          </p:cNvSpPr>
          <p:nvPr>
            <p:ph type="title"/>
          </p:nvPr>
        </p:nvSpPr>
        <p:spPr>
          <a:xfrm>
            <a:off x="628650" y="3429000"/>
            <a:ext cx="7886700" cy="1325563"/>
          </a:xfrm>
        </p:spPr>
        <p:txBody>
          <a:bodyPr/>
          <a:lstStyle/>
          <a:p>
            <a:pPr algn="ctr"/>
            <a:r>
              <a:rPr lang="en-US" b="1" dirty="0">
                <a:solidFill>
                  <a:schemeClr val="accent6">
                    <a:lumMod val="75000"/>
                  </a:schemeClr>
                </a:solidFill>
                <a:latin typeface="Cavolini" panose="03000502040302020204" pitchFamily="66" charset="0"/>
                <a:cs typeface="Cavolini" panose="03000502040302020204" pitchFamily="66" charset="0"/>
              </a:rPr>
              <a:t>Faith</a:t>
            </a:r>
          </a:p>
        </p:txBody>
      </p:sp>
      <p:sp>
        <p:nvSpPr>
          <p:cNvPr id="3" name="Content Placeholder 2">
            <a:extLst>
              <a:ext uri="{FF2B5EF4-FFF2-40B4-BE49-F238E27FC236}">
                <a16:creationId xmlns:a16="http://schemas.microsoft.com/office/drawing/2014/main" id="{461C215B-BC96-437D-9FBF-EDE37C17C314}"/>
              </a:ext>
            </a:extLst>
          </p:cNvPr>
          <p:cNvSpPr>
            <a:spLocks noGrp="1"/>
          </p:cNvSpPr>
          <p:nvPr>
            <p:ph idx="1"/>
          </p:nvPr>
        </p:nvSpPr>
        <p:spPr>
          <a:xfrm>
            <a:off x="628650" y="4754563"/>
            <a:ext cx="7886700" cy="1204912"/>
          </a:xfrm>
        </p:spPr>
        <p:txBody>
          <a:bodyPr/>
          <a:lstStyle/>
          <a:p>
            <a:pPr marL="0" indent="0" algn="ctr">
              <a:buNone/>
            </a:pPr>
            <a:r>
              <a:rPr lang="en-US" b="1" dirty="0">
                <a:latin typeface="Cavolini" panose="03000502040302020204" pitchFamily="66" charset="0"/>
                <a:cs typeface="Cavolini" panose="03000502040302020204" pitchFamily="66" charset="0"/>
              </a:rPr>
              <a:t>Do the actions with me!</a:t>
            </a:r>
          </a:p>
        </p:txBody>
      </p:sp>
      <p:sp>
        <p:nvSpPr>
          <p:cNvPr id="6" name="TextBox 5">
            <a:extLst>
              <a:ext uri="{FF2B5EF4-FFF2-40B4-BE49-F238E27FC236}">
                <a16:creationId xmlns:a16="http://schemas.microsoft.com/office/drawing/2014/main" id="{23CFDC1E-A572-4624-8D43-DE1DDF0EC64B}"/>
              </a:ext>
            </a:extLst>
          </p:cNvPr>
          <p:cNvSpPr txBox="1"/>
          <p:nvPr/>
        </p:nvSpPr>
        <p:spPr>
          <a:xfrm>
            <a:off x="6446520" y="6453809"/>
            <a:ext cx="269748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Phyllis </a:t>
            </a:r>
            <a:r>
              <a:rPr lang="en-US" dirty="0" err="1">
                <a:latin typeface="Cavolini" panose="03000502040302020204" pitchFamily="66" charset="0"/>
                <a:cs typeface="Cavolini" panose="03000502040302020204" pitchFamily="66" charset="0"/>
              </a:rPr>
              <a:t>Luch</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6260301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in a field&#10;&#10;Description automatically generated">
            <a:extLst>
              <a:ext uri="{FF2B5EF4-FFF2-40B4-BE49-F238E27FC236}">
                <a16:creationId xmlns:a16="http://schemas.microsoft.com/office/drawing/2014/main" id="{E1849584-8572-4B9C-9D86-E843E53088E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flipH="1">
            <a:off x="20" y="10"/>
            <a:ext cx="9143980" cy="6857990"/>
          </a:xfrm>
          <a:prstGeom prst="rect">
            <a:avLst/>
          </a:prstGeom>
        </p:spPr>
      </p:pic>
      <p:sp>
        <p:nvSpPr>
          <p:cNvPr id="6" name="TextBox 5">
            <a:extLst>
              <a:ext uri="{FF2B5EF4-FFF2-40B4-BE49-F238E27FC236}">
                <a16:creationId xmlns:a16="http://schemas.microsoft.com/office/drawing/2014/main" id="{D2CA30BD-A2D8-4F10-A89F-B80DBBF5F5DD}"/>
              </a:ext>
            </a:extLst>
          </p:cNvPr>
          <p:cNvSpPr txBox="1"/>
          <p:nvPr/>
        </p:nvSpPr>
        <p:spPr>
          <a:xfrm>
            <a:off x="4346714" y="6453809"/>
            <a:ext cx="4797286"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The Church of Jesus Christ</a:t>
            </a:r>
          </a:p>
        </p:txBody>
      </p:sp>
    </p:spTree>
    <p:extLst>
      <p:ext uri="{BB962C8B-B14F-4D97-AF65-F5344CB8AC3E}">
        <p14:creationId xmlns:p14="http://schemas.microsoft.com/office/powerpoint/2010/main" val="33085662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store filled with lots of food&#10;&#10;Description automatically generated">
            <a:extLst>
              <a:ext uri="{FF2B5EF4-FFF2-40B4-BE49-F238E27FC236}">
                <a16:creationId xmlns:a16="http://schemas.microsoft.com/office/drawing/2014/main" id="{63A074E4-FECD-4320-82B8-C0761BC60BBB}"/>
              </a:ext>
            </a:extLst>
          </p:cNvPr>
          <p:cNvPicPr>
            <a:picLocks noChangeAspect="1"/>
          </p:cNvPicPr>
          <p:nvPr/>
        </p:nvPicPr>
        <p:blipFill rotWithShape="1">
          <a:blip r:embed="rId3">
            <a:extLst>
              <a:ext uri="{28A0092B-C50C-407E-A947-70E740481C1C}">
                <a14:useLocalDpi xmlns:a14="http://schemas.microsoft.com/office/drawing/2010/main" val="0"/>
              </a:ext>
            </a:extLst>
          </a:blip>
          <a:srcRect l="2469" r="8529" b="-1"/>
          <a:stretch/>
        </p:blipFill>
        <p:spPr>
          <a:xfrm>
            <a:off x="20" y="10"/>
            <a:ext cx="9143980" cy="6857989"/>
          </a:xfrm>
          <a:prstGeom prst="rect">
            <a:avLst/>
          </a:prstGeom>
        </p:spPr>
      </p:pic>
      <p:sp>
        <p:nvSpPr>
          <p:cNvPr id="11" name="TextBox 10">
            <a:extLst>
              <a:ext uri="{FF2B5EF4-FFF2-40B4-BE49-F238E27FC236}">
                <a16:creationId xmlns:a16="http://schemas.microsoft.com/office/drawing/2014/main" id="{D2E8C7D6-C2B5-4069-B5E5-6188CCD67615}"/>
              </a:ext>
            </a:extLst>
          </p:cNvPr>
          <p:cNvSpPr txBox="1"/>
          <p:nvPr/>
        </p:nvSpPr>
        <p:spPr>
          <a:xfrm>
            <a:off x="6957391" y="6493565"/>
            <a:ext cx="2186589"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RDLH</a:t>
            </a:r>
          </a:p>
        </p:txBody>
      </p:sp>
    </p:spTree>
    <p:extLst>
      <p:ext uri="{BB962C8B-B14F-4D97-AF65-F5344CB8AC3E}">
        <p14:creationId xmlns:p14="http://schemas.microsoft.com/office/powerpoint/2010/main" val="3457981659"/>
      </p:ext>
    </p:extLst>
  </p:cSld>
  <p:clrMapOvr>
    <a:overrideClrMapping bg1="dk1" tx1="lt1" bg2="dk2" tx2="lt2" accent1="accent1" accent2="accent2" accent3="accent3" accent4="accent4" accent5="accent5" accent6="accent6" hlink="hlink" folHlink="folHlink"/>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womans face&#10;&#10;Description automatically generated">
            <a:extLst>
              <a:ext uri="{FF2B5EF4-FFF2-40B4-BE49-F238E27FC236}">
                <a16:creationId xmlns:a16="http://schemas.microsoft.com/office/drawing/2014/main" id="{AF923E52-2971-4909-84FA-FF78B3FB56A5}"/>
              </a:ext>
            </a:extLst>
          </p:cNvPr>
          <p:cNvPicPr>
            <a:picLocks noChangeAspect="1"/>
          </p:cNvPicPr>
          <p:nvPr/>
        </p:nvPicPr>
        <p:blipFill rotWithShape="1">
          <a:blip r:embed="rId3">
            <a:extLst>
              <a:ext uri="{28A0092B-C50C-407E-A947-70E740481C1C}">
                <a14:useLocalDpi xmlns:a14="http://schemas.microsoft.com/office/drawing/2010/main" val="0"/>
              </a:ext>
            </a:extLst>
          </a:blip>
          <a:srcRect t="14473" b="20096"/>
          <a:stretch/>
        </p:blipFill>
        <p:spPr>
          <a:xfrm>
            <a:off x="1" y="0"/>
            <a:ext cx="9144000" cy="4487199"/>
          </a:xfrm>
          <a:prstGeom prst="rect">
            <a:avLst/>
          </a:prstGeom>
        </p:spPr>
      </p:pic>
      <p:sp>
        <p:nvSpPr>
          <p:cNvPr id="2" name="Title 1">
            <a:extLst>
              <a:ext uri="{FF2B5EF4-FFF2-40B4-BE49-F238E27FC236}">
                <a16:creationId xmlns:a16="http://schemas.microsoft.com/office/drawing/2014/main" id="{BC0008E2-9DEC-4CBB-BF58-206D6181F80B}"/>
              </a:ext>
            </a:extLst>
          </p:cNvPr>
          <p:cNvSpPr>
            <a:spLocks noGrp="1"/>
          </p:cNvSpPr>
          <p:nvPr>
            <p:ph type="title"/>
          </p:nvPr>
        </p:nvSpPr>
        <p:spPr>
          <a:xfrm>
            <a:off x="628650" y="4320540"/>
            <a:ext cx="7886700" cy="1011540"/>
          </a:xfrm>
        </p:spPr>
        <p:txBody>
          <a:bodyPr/>
          <a:lstStyle/>
          <a:p>
            <a:pPr algn="ctr"/>
            <a:r>
              <a:rPr lang="en-US" b="1" dirty="0">
                <a:solidFill>
                  <a:schemeClr val="accent6">
                    <a:lumMod val="75000"/>
                  </a:schemeClr>
                </a:solidFill>
                <a:latin typeface="Cavolini" panose="03000502040302020204" pitchFamily="66" charset="0"/>
                <a:cs typeface="Cavolini" panose="03000502040302020204" pitchFamily="66" charset="0"/>
              </a:rPr>
              <a:t>Dare to Do Right</a:t>
            </a:r>
          </a:p>
        </p:txBody>
      </p:sp>
      <p:sp>
        <p:nvSpPr>
          <p:cNvPr id="3" name="Content Placeholder 2">
            <a:extLst>
              <a:ext uri="{FF2B5EF4-FFF2-40B4-BE49-F238E27FC236}">
                <a16:creationId xmlns:a16="http://schemas.microsoft.com/office/drawing/2014/main" id="{461C215B-BC96-437D-9FBF-EDE37C17C314}"/>
              </a:ext>
            </a:extLst>
          </p:cNvPr>
          <p:cNvSpPr>
            <a:spLocks noGrp="1"/>
          </p:cNvSpPr>
          <p:nvPr>
            <p:ph idx="1"/>
          </p:nvPr>
        </p:nvSpPr>
        <p:spPr>
          <a:xfrm>
            <a:off x="628650" y="5246370"/>
            <a:ext cx="7886700" cy="930592"/>
          </a:xfrm>
        </p:spPr>
        <p:txBody>
          <a:bodyPr/>
          <a:lstStyle/>
          <a:p>
            <a:pPr marL="0" indent="0" algn="ctr">
              <a:buNone/>
            </a:pPr>
            <a:r>
              <a:rPr lang="en-US" b="1" dirty="0">
                <a:latin typeface="Cavolini" panose="03000502040302020204" pitchFamily="66" charset="0"/>
                <a:cs typeface="Cavolini" panose="03000502040302020204" pitchFamily="66" charset="0"/>
              </a:rPr>
              <a:t>Do the actions, then crack the code!</a:t>
            </a:r>
          </a:p>
        </p:txBody>
      </p:sp>
      <p:sp>
        <p:nvSpPr>
          <p:cNvPr id="6" name="TextBox 5">
            <a:extLst>
              <a:ext uri="{FF2B5EF4-FFF2-40B4-BE49-F238E27FC236}">
                <a16:creationId xmlns:a16="http://schemas.microsoft.com/office/drawing/2014/main" id="{C90289DA-6122-4A17-BF19-7DF965ABDB48}"/>
              </a:ext>
            </a:extLst>
          </p:cNvPr>
          <p:cNvSpPr txBox="1"/>
          <p:nvPr/>
        </p:nvSpPr>
        <p:spPr>
          <a:xfrm>
            <a:off x="5692140" y="6453809"/>
            <a:ext cx="345186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Beth Whittaker</a:t>
            </a:r>
          </a:p>
        </p:txBody>
      </p:sp>
    </p:spTree>
    <p:extLst>
      <p:ext uri="{BB962C8B-B14F-4D97-AF65-F5344CB8AC3E}">
        <p14:creationId xmlns:p14="http://schemas.microsoft.com/office/powerpoint/2010/main" val="12147051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1FBC-BC0B-4230-B3D0-FD2C9E0FA17D}"/>
              </a:ext>
            </a:extLst>
          </p:cNvPr>
          <p:cNvSpPr>
            <a:spLocks noGrp="1"/>
          </p:cNvSpPr>
          <p:nvPr>
            <p:ph type="title"/>
          </p:nvPr>
        </p:nvSpPr>
        <p:spPr>
          <a:xfrm>
            <a:off x="64291" y="57149"/>
            <a:ext cx="9063991" cy="853441"/>
          </a:xfrm>
        </p:spPr>
        <p:txBody>
          <a:bodyPr>
            <a:normAutofit/>
          </a:bodyPr>
          <a:lstStyle/>
          <a:p>
            <a:pPr algn="ctr"/>
            <a:r>
              <a:rPr lang="en-US" dirty="0">
                <a:latin typeface="Cavolini" panose="03000502040302020204" pitchFamily="66" charset="0"/>
                <a:cs typeface="Cavolini" panose="03000502040302020204" pitchFamily="66" charset="0"/>
              </a:rPr>
              <a:t>Dare to Do Right</a:t>
            </a:r>
          </a:p>
        </p:txBody>
      </p:sp>
      <p:sp>
        <p:nvSpPr>
          <p:cNvPr id="4" name="Oval 3">
            <a:extLst>
              <a:ext uri="{FF2B5EF4-FFF2-40B4-BE49-F238E27FC236}">
                <a16:creationId xmlns:a16="http://schemas.microsoft.com/office/drawing/2014/main" id="{DF4F8548-A066-4E3B-B147-29D8FE439565}"/>
              </a:ext>
            </a:extLst>
          </p:cNvPr>
          <p:cNvSpPr/>
          <p:nvPr/>
        </p:nvSpPr>
        <p:spPr>
          <a:xfrm>
            <a:off x="12534" y="841265"/>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C0D8A348-8660-428D-BB85-B4018722C596}"/>
              </a:ext>
            </a:extLst>
          </p:cNvPr>
          <p:cNvSpPr/>
          <p:nvPr/>
        </p:nvSpPr>
        <p:spPr>
          <a:xfrm>
            <a:off x="960751" y="896874"/>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TO</a:t>
            </a:r>
          </a:p>
        </p:txBody>
      </p:sp>
      <p:sp>
        <p:nvSpPr>
          <p:cNvPr id="6" name="Oval 5">
            <a:extLst>
              <a:ext uri="{FF2B5EF4-FFF2-40B4-BE49-F238E27FC236}">
                <a16:creationId xmlns:a16="http://schemas.microsoft.com/office/drawing/2014/main" id="{EE4AB68E-5669-4515-8028-61FEBFC58DC2}"/>
              </a:ext>
            </a:extLst>
          </p:cNvPr>
          <p:cNvSpPr/>
          <p:nvPr/>
        </p:nvSpPr>
        <p:spPr>
          <a:xfrm>
            <a:off x="1880701" y="911539"/>
            <a:ext cx="834390" cy="7543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55EC561-C0E9-4AAA-80A5-8D89928EB8CB}"/>
              </a:ext>
            </a:extLst>
          </p:cNvPr>
          <p:cNvSpPr/>
          <p:nvPr/>
        </p:nvSpPr>
        <p:spPr>
          <a:xfrm>
            <a:off x="2788274" y="911539"/>
            <a:ext cx="834390" cy="7543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AAAA93B-853D-4814-9FB7-DE36063F10D5}"/>
              </a:ext>
            </a:extLst>
          </p:cNvPr>
          <p:cNvSpPr/>
          <p:nvPr/>
        </p:nvSpPr>
        <p:spPr>
          <a:xfrm>
            <a:off x="3694582" y="913172"/>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241239A-F4BF-4A30-90C9-64BB47F449FC}"/>
              </a:ext>
            </a:extLst>
          </p:cNvPr>
          <p:cNvSpPr/>
          <p:nvPr/>
        </p:nvSpPr>
        <p:spPr>
          <a:xfrm>
            <a:off x="4576741" y="911539"/>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TO</a:t>
            </a:r>
          </a:p>
        </p:txBody>
      </p:sp>
      <p:sp>
        <p:nvSpPr>
          <p:cNvPr id="10" name="Oval 9">
            <a:extLst>
              <a:ext uri="{FF2B5EF4-FFF2-40B4-BE49-F238E27FC236}">
                <a16:creationId xmlns:a16="http://schemas.microsoft.com/office/drawing/2014/main" id="{1498FF10-DA2B-4720-8527-D55C89A941E8}"/>
              </a:ext>
            </a:extLst>
          </p:cNvPr>
          <p:cNvSpPr/>
          <p:nvPr/>
        </p:nvSpPr>
        <p:spPr>
          <a:xfrm>
            <a:off x="5489221" y="912461"/>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BE</a:t>
            </a:r>
          </a:p>
        </p:txBody>
      </p:sp>
      <p:sp>
        <p:nvSpPr>
          <p:cNvPr id="11" name="Oval 10">
            <a:extLst>
              <a:ext uri="{FF2B5EF4-FFF2-40B4-BE49-F238E27FC236}">
                <a16:creationId xmlns:a16="http://schemas.microsoft.com/office/drawing/2014/main" id="{DC3B1286-A487-4BCB-844E-80333810A2A1}"/>
              </a:ext>
            </a:extLst>
          </p:cNvPr>
          <p:cNvSpPr/>
          <p:nvPr/>
        </p:nvSpPr>
        <p:spPr>
          <a:xfrm>
            <a:off x="6417190" y="903732"/>
            <a:ext cx="834390" cy="75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4B0E57D-F051-4C55-BF59-A1F5D28C4FFB}"/>
              </a:ext>
            </a:extLst>
          </p:cNvPr>
          <p:cNvSpPr/>
          <p:nvPr/>
        </p:nvSpPr>
        <p:spPr>
          <a:xfrm>
            <a:off x="8262506" y="1783665"/>
            <a:ext cx="834390" cy="7543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08CCD98-68A6-45F9-8A27-1BF799569ECB}"/>
              </a:ext>
            </a:extLst>
          </p:cNvPr>
          <p:cNvSpPr/>
          <p:nvPr/>
        </p:nvSpPr>
        <p:spPr>
          <a:xfrm>
            <a:off x="927784" y="2710618"/>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B95A1F1-FC68-4E87-B8BF-9FD94693C46F}"/>
              </a:ext>
            </a:extLst>
          </p:cNvPr>
          <p:cNvSpPr/>
          <p:nvPr/>
        </p:nvSpPr>
        <p:spPr>
          <a:xfrm>
            <a:off x="1862788" y="2705274"/>
            <a:ext cx="834390" cy="7543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40B31A0-B415-4B55-B923-235D3A2A2223}"/>
              </a:ext>
            </a:extLst>
          </p:cNvPr>
          <p:cNvSpPr/>
          <p:nvPr/>
        </p:nvSpPr>
        <p:spPr>
          <a:xfrm>
            <a:off x="2781718" y="2705274"/>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7BDBBD3E-A51A-4770-AEE7-C5C0AA6F167C}"/>
              </a:ext>
            </a:extLst>
          </p:cNvPr>
          <p:cNvSpPr/>
          <p:nvPr/>
        </p:nvSpPr>
        <p:spPr>
          <a:xfrm>
            <a:off x="7379968" y="2745042"/>
            <a:ext cx="834390" cy="7543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D12C6F3D-594F-4A2D-8FD7-675B90590A1B}"/>
              </a:ext>
            </a:extLst>
          </p:cNvPr>
          <p:cNvSpPr/>
          <p:nvPr/>
        </p:nvSpPr>
        <p:spPr>
          <a:xfrm>
            <a:off x="3706603" y="2705274"/>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67CE576B-4C95-4196-BD2A-9D42E697F919}"/>
              </a:ext>
            </a:extLst>
          </p:cNvPr>
          <p:cNvSpPr/>
          <p:nvPr/>
        </p:nvSpPr>
        <p:spPr>
          <a:xfrm>
            <a:off x="4631488" y="2731995"/>
            <a:ext cx="834390" cy="75438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8B7D1552-F370-4A0F-BE5D-A2A9685FB33E}"/>
              </a:ext>
            </a:extLst>
          </p:cNvPr>
          <p:cNvSpPr/>
          <p:nvPr/>
        </p:nvSpPr>
        <p:spPr>
          <a:xfrm>
            <a:off x="5527102" y="2748465"/>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3F51021A-6493-45BB-AF50-4D1F404CA96B}"/>
              </a:ext>
            </a:extLst>
          </p:cNvPr>
          <p:cNvSpPr/>
          <p:nvPr/>
        </p:nvSpPr>
        <p:spPr>
          <a:xfrm>
            <a:off x="6434689" y="2740087"/>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86E6FB26-EB44-43A5-BB9E-A3E8B9B0FA12}"/>
              </a:ext>
            </a:extLst>
          </p:cNvPr>
          <p:cNvSpPr/>
          <p:nvPr/>
        </p:nvSpPr>
        <p:spPr>
          <a:xfrm>
            <a:off x="8272562" y="2731995"/>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D6B03554-29E5-42CA-A4FB-160C2D1BCB79}"/>
              </a:ext>
            </a:extLst>
          </p:cNvPr>
          <p:cNvSpPr/>
          <p:nvPr/>
        </p:nvSpPr>
        <p:spPr>
          <a:xfrm>
            <a:off x="48580" y="3656747"/>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16AEEC22-94C0-4C03-914E-748137680934}"/>
              </a:ext>
            </a:extLst>
          </p:cNvPr>
          <p:cNvSpPr/>
          <p:nvPr/>
        </p:nvSpPr>
        <p:spPr>
          <a:xfrm>
            <a:off x="986564" y="3656747"/>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9963B38-3C53-405B-8577-1BA6DF58B46D}"/>
              </a:ext>
            </a:extLst>
          </p:cNvPr>
          <p:cNvSpPr/>
          <p:nvPr/>
        </p:nvSpPr>
        <p:spPr>
          <a:xfrm>
            <a:off x="1905306" y="3678068"/>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96CEB1ED-B9A7-422C-BAB4-5E194CFFCC40}"/>
              </a:ext>
            </a:extLst>
          </p:cNvPr>
          <p:cNvSpPr/>
          <p:nvPr/>
        </p:nvSpPr>
        <p:spPr>
          <a:xfrm>
            <a:off x="7382398" y="3663267"/>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TO</a:t>
            </a:r>
          </a:p>
        </p:txBody>
      </p:sp>
      <p:sp>
        <p:nvSpPr>
          <p:cNvPr id="37" name="Oval 36">
            <a:extLst>
              <a:ext uri="{FF2B5EF4-FFF2-40B4-BE49-F238E27FC236}">
                <a16:creationId xmlns:a16="http://schemas.microsoft.com/office/drawing/2014/main" id="{DA0F59DC-3E35-4FEE-ADD9-9E0F14612075}"/>
              </a:ext>
            </a:extLst>
          </p:cNvPr>
          <p:cNvSpPr/>
          <p:nvPr/>
        </p:nvSpPr>
        <p:spPr>
          <a:xfrm>
            <a:off x="8278536" y="3646147"/>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2AF30B51-1295-4A96-B61A-41865E6BCD78}"/>
              </a:ext>
            </a:extLst>
          </p:cNvPr>
          <p:cNvSpPr/>
          <p:nvPr/>
        </p:nvSpPr>
        <p:spPr>
          <a:xfrm>
            <a:off x="2791073" y="3695440"/>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76566F99-CCDD-47A7-846B-21A418E40D3D}"/>
              </a:ext>
            </a:extLst>
          </p:cNvPr>
          <p:cNvSpPr/>
          <p:nvPr/>
        </p:nvSpPr>
        <p:spPr>
          <a:xfrm>
            <a:off x="3720938" y="3678068"/>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572F34D3-199E-4D96-9DC6-A21B380777DB}"/>
              </a:ext>
            </a:extLst>
          </p:cNvPr>
          <p:cNvSpPr/>
          <p:nvPr/>
        </p:nvSpPr>
        <p:spPr>
          <a:xfrm>
            <a:off x="4648874" y="3663267"/>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02F5D4ED-4ECC-42C0-80D2-3AA82E4D918C}"/>
              </a:ext>
            </a:extLst>
          </p:cNvPr>
          <p:cNvSpPr/>
          <p:nvPr/>
        </p:nvSpPr>
        <p:spPr>
          <a:xfrm>
            <a:off x="5582800" y="3678068"/>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416DBCDF-C6A4-4BC0-8275-DD9B15DA6659}"/>
              </a:ext>
            </a:extLst>
          </p:cNvPr>
          <p:cNvSpPr/>
          <p:nvPr/>
        </p:nvSpPr>
        <p:spPr>
          <a:xfrm>
            <a:off x="1840740" y="4630105"/>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F9AE5D56-DCBD-4284-9CD6-B08902E614E2}"/>
              </a:ext>
            </a:extLst>
          </p:cNvPr>
          <p:cNvSpPr/>
          <p:nvPr/>
        </p:nvSpPr>
        <p:spPr>
          <a:xfrm>
            <a:off x="38146" y="4642910"/>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7649F23-04A8-4CC2-B0F1-751A96A2D18B}"/>
              </a:ext>
            </a:extLst>
          </p:cNvPr>
          <p:cNvSpPr/>
          <p:nvPr/>
        </p:nvSpPr>
        <p:spPr>
          <a:xfrm>
            <a:off x="933728" y="4630105"/>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07ACD2C-694B-4280-A881-C6581491309E}"/>
              </a:ext>
            </a:extLst>
          </p:cNvPr>
          <p:cNvSpPr/>
          <p:nvPr/>
        </p:nvSpPr>
        <p:spPr>
          <a:xfrm>
            <a:off x="2770612" y="4592468"/>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TO</a:t>
            </a:r>
          </a:p>
        </p:txBody>
      </p:sp>
      <p:sp>
        <p:nvSpPr>
          <p:cNvPr id="46" name="Oval 45">
            <a:extLst>
              <a:ext uri="{FF2B5EF4-FFF2-40B4-BE49-F238E27FC236}">
                <a16:creationId xmlns:a16="http://schemas.microsoft.com/office/drawing/2014/main" id="{18EAAB72-61B7-4FAA-9CB7-ECEEBEAB10E0}"/>
              </a:ext>
            </a:extLst>
          </p:cNvPr>
          <p:cNvSpPr/>
          <p:nvPr/>
        </p:nvSpPr>
        <p:spPr>
          <a:xfrm>
            <a:off x="7396427" y="4621005"/>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43667832-1853-4B53-9C97-B43CE0E9166D}"/>
              </a:ext>
            </a:extLst>
          </p:cNvPr>
          <p:cNvSpPr/>
          <p:nvPr/>
        </p:nvSpPr>
        <p:spPr>
          <a:xfrm>
            <a:off x="6471550" y="5775476"/>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TO</a:t>
            </a:r>
          </a:p>
        </p:txBody>
      </p:sp>
      <p:sp>
        <p:nvSpPr>
          <p:cNvPr id="48" name="Oval 47">
            <a:extLst>
              <a:ext uri="{FF2B5EF4-FFF2-40B4-BE49-F238E27FC236}">
                <a16:creationId xmlns:a16="http://schemas.microsoft.com/office/drawing/2014/main" id="{92890832-BC6B-4536-BF2D-D93F3AB0A357}"/>
              </a:ext>
            </a:extLst>
          </p:cNvPr>
          <p:cNvSpPr/>
          <p:nvPr/>
        </p:nvSpPr>
        <p:spPr>
          <a:xfrm>
            <a:off x="3694582" y="4607229"/>
            <a:ext cx="866133" cy="785844"/>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DB9BBD9D-7384-4160-98BF-E790196800FD}"/>
              </a:ext>
            </a:extLst>
          </p:cNvPr>
          <p:cNvSpPr/>
          <p:nvPr/>
        </p:nvSpPr>
        <p:spPr>
          <a:xfrm>
            <a:off x="4648874" y="4607229"/>
            <a:ext cx="834390" cy="754380"/>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582B6D8-3144-4075-88A6-753A1E16C0DA}"/>
              </a:ext>
            </a:extLst>
          </p:cNvPr>
          <p:cNvSpPr/>
          <p:nvPr/>
        </p:nvSpPr>
        <p:spPr>
          <a:xfrm>
            <a:off x="6463716" y="4601515"/>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9D3E59E4-73AC-4C73-8898-41DBA05EB064}"/>
              </a:ext>
            </a:extLst>
          </p:cNvPr>
          <p:cNvSpPr/>
          <p:nvPr/>
        </p:nvSpPr>
        <p:spPr>
          <a:xfrm>
            <a:off x="5556295" y="4601515"/>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474E0CD1-2D26-4C64-99DE-8984A25AC515}"/>
              </a:ext>
            </a:extLst>
          </p:cNvPr>
          <p:cNvSpPr/>
          <p:nvPr/>
        </p:nvSpPr>
        <p:spPr>
          <a:xfrm>
            <a:off x="37618" y="5762624"/>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BE</a:t>
            </a:r>
          </a:p>
        </p:txBody>
      </p:sp>
      <p:sp>
        <p:nvSpPr>
          <p:cNvPr id="53" name="Oval 52">
            <a:extLst>
              <a:ext uri="{FF2B5EF4-FFF2-40B4-BE49-F238E27FC236}">
                <a16:creationId xmlns:a16="http://schemas.microsoft.com/office/drawing/2014/main" id="{2017993B-9796-4472-AF1B-2046B50026C7}"/>
              </a:ext>
            </a:extLst>
          </p:cNvPr>
          <p:cNvSpPr/>
          <p:nvPr/>
        </p:nvSpPr>
        <p:spPr>
          <a:xfrm>
            <a:off x="970168" y="5775476"/>
            <a:ext cx="834390" cy="75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a:extLst>
              <a:ext uri="{FF2B5EF4-FFF2-40B4-BE49-F238E27FC236}">
                <a16:creationId xmlns:a16="http://schemas.microsoft.com/office/drawing/2014/main" id="{82CA7E74-C0A8-4D9C-A8F6-7E61D6680B70}"/>
              </a:ext>
            </a:extLst>
          </p:cNvPr>
          <p:cNvSpPr/>
          <p:nvPr/>
        </p:nvSpPr>
        <p:spPr>
          <a:xfrm>
            <a:off x="1838062" y="5775476"/>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9442F30E-F515-4232-B9E6-AD9EF35A1705}"/>
              </a:ext>
            </a:extLst>
          </p:cNvPr>
          <p:cNvSpPr/>
          <p:nvPr/>
        </p:nvSpPr>
        <p:spPr>
          <a:xfrm>
            <a:off x="8293892" y="4621005"/>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TO</a:t>
            </a:r>
          </a:p>
        </p:txBody>
      </p:sp>
      <p:sp>
        <p:nvSpPr>
          <p:cNvPr id="56" name="Oval 55">
            <a:extLst>
              <a:ext uri="{FF2B5EF4-FFF2-40B4-BE49-F238E27FC236}">
                <a16:creationId xmlns:a16="http://schemas.microsoft.com/office/drawing/2014/main" id="{B72AFD36-CAAB-4CB8-A8DE-DE3910F05915}"/>
              </a:ext>
            </a:extLst>
          </p:cNvPr>
          <p:cNvSpPr/>
          <p:nvPr/>
        </p:nvSpPr>
        <p:spPr>
          <a:xfrm>
            <a:off x="7379968" y="5762624"/>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BE</a:t>
            </a:r>
          </a:p>
        </p:txBody>
      </p:sp>
      <p:sp>
        <p:nvSpPr>
          <p:cNvPr id="57" name="Oval 56">
            <a:extLst>
              <a:ext uri="{FF2B5EF4-FFF2-40B4-BE49-F238E27FC236}">
                <a16:creationId xmlns:a16="http://schemas.microsoft.com/office/drawing/2014/main" id="{EE6488A9-24E1-4043-8A19-557FC70E660B}"/>
              </a:ext>
            </a:extLst>
          </p:cNvPr>
          <p:cNvSpPr/>
          <p:nvPr/>
        </p:nvSpPr>
        <p:spPr>
          <a:xfrm>
            <a:off x="8230817" y="5762624"/>
            <a:ext cx="834390" cy="75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89E15874-161B-40A7-9DB8-279F3390CF3A}"/>
              </a:ext>
            </a:extLst>
          </p:cNvPr>
          <p:cNvSpPr/>
          <p:nvPr/>
        </p:nvSpPr>
        <p:spPr>
          <a:xfrm>
            <a:off x="3720938" y="5762624"/>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BE</a:t>
            </a:r>
          </a:p>
        </p:txBody>
      </p:sp>
      <p:sp>
        <p:nvSpPr>
          <p:cNvPr id="59" name="Oval 58">
            <a:extLst>
              <a:ext uri="{FF2B5EF4-FFF2-40B4-BE49-F238E27FC236}">
                <a16:creationId xmlns:a16="http://schemas.microsoft.com/office/drawing/2014/main" id="{582E239E-65DB-4B0E-A812-D3D9F60A8E22}"/>
              </a:ext>
            </a:extLst>
          </p:cNvPr>
          <p:cNvSpPr/>
          <p:nvPr/>
        </p:nvSpPr>
        <p:spPr>
          <a:xfrm>
            <a:off x="4634862" y="5762624"/>
            <a:ext cx="834390" cy="7543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AA9A9A90-BA48-411C-BB16-C54CA1CC8FFC}"/>
              </a:ext>
            </a:extLst>
          </p:cNvPr>
          <p:cNvSpPr/>
          <p:nvPr/>
        </p:nvSpPr>
        <p:spPr>
          <a:xfrm>
            <a:off x="5548786" y="5762624"/>
            <a:ext cx="834390" cy="75438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77F73999-970C-4F2C-A337-B075EE55436C}"/>
              </a:ext>
            </a:extLst>
          </p:cNvPr>
          <p:cNvSpPr/>
          <p:nvPr/>
        </p:nvSpPr>
        <p:spPr>
          <a:xfrm>
            <a:off x="2770612" y="5762624"/>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a:t>TO </a:t>
            </a:r>
          </a:p>
        </p:txBody>
      </p:sp>
      <p:sp>
        <p:nvSpPr>
          <p:cNvPr id="72" name="Oval 71">
            <a:extLst>
              <a:ext uri="{FF2B5EF4-FFF2-40B4-BE49-F238E27FC236}">
                <a16:creationId xmlns:a16="http://schemas.microsoft.com/office/drawing/2014/main" id="{24960678-DEE3-4108-A796-8D1AA58C0E47}"/>
              </a:ext>
            </a:extLst>
          </p:cNvPr>
          <p:cNvSpPr/>
          <p:nvPr/>
        </p:nvSpPr>
        <p:spPr>
          <a:xfrm>
            <a:off x="0" y="1786986"/>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3E11159D-4AAB-49FB-8741-EADDC1EB1BBF}"/>
              </a:ext>
            </a:extLst>
          </p:cNvPr>
          <p:cNvSpPr/>
          <p:nvPr/>
        </p:nvSpPr>
        <p:spPr>
          <a:xfrm>
            <a:off x="927784" y="1783665"/>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F8D41E25-9D5B-470C-92AC-A2E97C55ABB9}"/>
              </a:ext>
            </a:extLst>
          </p:cNvPr>
          <p:cNvSpPr/>
          <p:nvPr/>
        </p:nvSpPr>
        <p:spPr>
          <a:xfrm>
            <a:off x="1845333" y="1786986"/>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76EC7BDA-FA27-45D4-8AD2-3BBAB44CC88E}"/>
              </a:ext>
            </a:extLst>
          </p:cNvPr>
          <p:cNvSpPr/>
          <p:nvPr/>
        </p:nvSpPr>
        <p:spPr>
          <a:xfrm>
            <a:off x="2757221" y="1783665"/>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6" name="Oval 75">
            <a:extLst>
              <a:ext uri="{FF2B5EF4-FFF2-40B4-BE49-F238E27FC236}">
                <a16:creationId xmlns:a16="http://schemas.microsoft.com/office/drawing/2014/main" id="{514512BE-F786-4B8F-B6EE-D9A18B6C94DB}"/>
              </a:ext>
            </a:extLst>
          </p:cNvPr>
          <p:cNvSpPr/>
          <p:nvPr/>
        </p:nvSpPr>
        <p:spPr>
          <a:xfrm>
            <a:off x="7314792" y="1803088"/>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2C272865-A7B2-4CA2-9597-3ACF8034BD90}"/>
              </a:ext>
            </a:extLst>
          </p:cNvPr>
          <p:cNvSpPr/>
          <p:nvPr/>
        </p:nvSpPr>
        <p:spPr>
          <a:xfrm>
            <a:off x="-5333" y="2710549"/>
            <a:ext cx="834390" cy="754380"/>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26A23CAD-BCCF-4643-AC44-145B3C94A029}"/>
              </a:ext>
            </a:extLst>
          </p:cNvPr>
          <p:cNvSpPr/>
          <p:nvPr/>
        </p:nvSpPr>
        <p:spPr>
          <a:xfrm>
            <a:off x="3684699" y="1804993"/>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9" name="Oval 78">
            <a:extLst>
              <a:ext uri="{FF2B5EF4-FFF2-40B4-BE49-F238E27FC236}">
                <a16:creationId xmlns:a16="http://schemas.microsoft.com/office/drawing/2014/main" id="{0653D51D-C394-4AD8-906E-349430D66CF7}"/>
              </a:ext>
            </a:extLst>
          </p:cNvPr>
          <p:cNvSpPr/>
          <p:nvPr/>
        </p:nvSpPr>
        <p:spPr>
          <a:xfrm>
            <a:off x="4572812" y="1803088"/>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0" name="Oval 79">
            <a:extLst>
              <a:ext uri="{FF2B5EF4-FFF2-40B4-BE49-F238E27FC236}">
                <a16:creationId xmlns:a16="http://schemas.microsoft.com/office/drawing/2014/main" id="{73D8F012-9449-4F7C-B550-251DC7F71700}"/>
              </a:ext>
            </a:extLst>
          </p:cNvPr>
          <p:cNvSpPr/>
          <p:nvPr/>
        </p:nvSpPr>
        <p:spPr>
          <a:xfrm>
            <a:off x="5479238" y="1774251"/>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1" name="Oval 80">
            <a:extLst>
              <a:ext uri="{FF2B5EF4-FFF2-40B4-BE49-F238E27FC236}">
                <a16:creationId xmlns:a16="http://schemas.microsoft.com/office/drawing/2014/main" id="{7EDD20EC-DA5F-4AA3-9F3D-EE291271D2D0}"/>
              </a:ext>
            </a:extLst>
          </p:cNvPr>
          <p:cNvSpPr/>
          <p:nvPr/>
        </p:nvSpPr>
        <p:spPr>
          <a:xfrm>
            <a:off x="6394921" y="1779254"/>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2" name="Oval 81">
            <a:extLst>
              <a:ext uri="{FF2B5EF4-FFF2-40B4-BE49-F238E27FC236}">
                <a16:creationId xmlns:a16="http://schemas.microsoft.com/office/drawing/2014/main" id="{BCF8BE9A-BD07-4751-B972-111F03D2DC2E}"/>
              </a:ext>
            </a:extLst>
          </p:cNvPr>
          <p:cNvSpPr/>
          <p:nvPr/>
        </p:nvSpPr>
        <p:spPr>
          <a:xfrm>
            <a:off x="6484252" y="3670801"/>
            <a:ext cx="834390" cy="754380"/>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16505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6FF14-21CB-473B-A2E0-3C60CB443DE4}"/>
              </a:ext>
            </a:extLst>
          </p:cNvPr>
          <p:cNvSpPr>
            <a:spLocks noGrp="1"/>
          </p:cNvSpPr>
          <p:nvPr>
            <p:ph type="title"/>
          </p:nvPr>
        </p:nvSpPr>
        <p:spPr/>
        <p:txBody>
          <a:bodyPr/>
          <a:lstStyle/>
          <a:p>
            <a:endParaRPr lang="en-US"/>
          </a:p>
        </p:txBody>
      </p:sp>
      <p:pic>
        <p:nvPicPr>
          <p:cNvPr id="5" name="Content Placeholder 4" descr="A tree on a dirt road&#10;&#10;Description automatically generated">
            <a:extLst>
              <a:ext uri="{FF2B5EF4-FFF2-40B4-BE49-F238E27FC236}">
                <a16:creationId xmlns:a16="http://schemas.microsoft.com/office/drawing/2014/main" id="{52FBB9D6-4FCE-4BFE-8FC6-A79F37DC4E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8000"/>
          </a:xfrm>
        </p:spPr>
      </p:pic>
      <p:sp>
        <p:nvSpPr>
          <p:cNvPr id="6" name="TextBox 5">
            <a:extLst>
              <a:ext uri="{FF2B5EF4-FFF2-40B4-BE49-F238E27FC236}">
                <a16:creationId xmlns:a16="http://schemas.microsoft.com/office/drawing/2014/main" id="{CE8389F6-8573-40BA-832C-9BEFD9A8F943}"/>
              </a:ext>
            </a:extLst>
          </p:cNvPr>
          <p:cNvSpPr txBox="1"/>
          <p:nvPr/>
        </p:nvSpPr>
        <p:spPr>
          <a:xfrm>
            <a:off x="6188764" y="6492873"/>
            <a:ext cx="2955235"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a:t>
            </a:r>
            <a:r>
              <a:rPr lang="en-US" dirty="0" err="1">
                <a:solidFill>
                  <a:schemeClr val="bg1"/>
                </a:solidFill>
                <a:latin typeface="Cavolini" panose="03000502040302020204" pitchFamily="66" charset="0"/>
                <a:cs typeface="Cavolini" panose="03000502040302020204" pitchFamily="66" charset="0"/>
              </a:rPr>
              <a:t>Andrzej_b</a:t>
            </a:r>
            <a:endParaRPr lang="en-US" dirty="0">
              <a:solidFill>
                <a:schemeClr val="bg1"/>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656166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ree with a mountain in the background&#10;&#10;Description automatically generated">
            <a:extLst>
              <a:ext uri="{FF2B5EF4-FFF2-40B4-BE49-F238E27FC236}">
                <a16:creationId xmlns:a16="http://schemas.microsoft.com/office/drawing/2014/main" id="{7836190B-B117-415C-97AC-7815C379CCA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9143980" cy="6857990"/>
          </a:xfrm>
          <a:prstGeom prst="rect">
            <a:avLst/>
          </a:prstGeom>
        </p:spPr>
      </p:pic>
      <p:sp>
        <p:nvSpPr>
          <p:cNvPr id="9" name="TextBox 8">
            <a:extLst>
              <a:ext uri="{FF2B5EF4-FFF2-40B4-BE49-F238E27FC236}">
                <a16:creationId xmlns:a16="http://schemas.microsoft.com/office/drawing/2014/main" id="{78093085-DF07-42E5-85DF-EFC1F751C31F}"/>
              </a:ext>
            </a:extLst>
          </p:cNvPr>
          <p:cNvSpPr txBox="1"/>
          <p:nvPr/>
        </p:nvSpPr>
        <p:spPr>
          <a:xfrm>
            <a:off x="6449788" y="6520070"/>
            <a:ext cx="2694212"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a:t>
            </a:r>
            <a:r>
              <a:rPr lang="en-US" dirty="0" err="1">
                <a:solidFill>
                  <a:schemeClr val="bg1"/>
                </a:solidFill>
                <a:latin typeface="Cavolini" panose="03000502040302020204" pitchFamily="66" charset="0"/>
                <a:cs typeface="Cavolini" panose="03000502040302020204" pitchFamily="66" charset="0"/>
              </a:rPr>
              <a:t>Zeevveez</a:t>
            </a:r>
            <a:endParaRPr lang="en-US" dirty="0">
              <a:solidFill>
                <a:schemeClr val="bg1"/>
              </a:solidFill>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83130434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 up of a sign&#10;&#10;Description automatically generated">
            <a:extLst>
              <a:ext uri="{FF2B5EF4-FFF2-40B4-BE49-F238E27FC236}">
                <a16:creationId xmlns:a16="http://schemas.microsoft.com/office/drawing/2014/main" id="{DFD10C64-6818-40D6-96A6-B5D19E408F3F}"/>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2865" r="30842" b="6973"/>
          <a:stretch/>
        </p:blipFill>
        <p:spPr>
          <a:xfrm>
            <a:off x="0" y="3"/>
            <a:ext cx="9143981" cy="6857997"/>
          </a:xfrm>
          <a:prstGeom prst="rect">
            <a:avLst/>
          </a:prstGeom>
        </p:spPr>
      </p:pic>
      <p:sp>
        <p:nvSpPr>
          <p:cNvPr id="8" name="TextBox 7">
            <a:extLst>
              <a:ext uri="{FF2B5EF4-FFF2-40B4-BE49-F238E27FC236}">
                <a16:creationId xmlns:a16="http://schemas.microsoft.com/office/drawing/2014/main" id="{1513114E-403C-492A-8AE8-FC56F7D2BF5A}"/>
              </a:ext>
            </a:extLst>
          </p:cNvPr>
          <p:cNvSpPr txBox="1"/>
          <p:nvPr/>
        </p:nvSpPr>
        <p:spPr>
          <a:xfrm>
            <a:off x="5910471" y="6488665"/>
            <a:ext cx="323351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Robert Stinnett</a:t>
            </a:r>
          </a:p>
        </p:txBody>
      </p:sp>
    </p:spTree>
    <p:extLst>
      <p:ext uri="{BB962C8B-B14F-4D97-AF65-F5344CB8AC3E}">
        <p14:creationId xmlns:p14="http://schemas.microsoft.com/office/powerpoint/2010/main" val="1872739234"/>
      </p:ext>
    </p:extLst>
  </p:cSld>
  <p:clrMapOvr>
    <a:overrideClrMapping bg1="dk1" tx1="lt1" bg2="dk2" tx2="lt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fabric&#10;&#10;Description automatically generated">
            <a:extLst>
              <a:ext uri="{FF2B5EF4-FFF2-40B4-BE49-F238E27FC236}">
                <a16:creationId xmlns:a16="http://schemas.microsoft.com/office/drawing/2014/main" id="{F88AD200-3FCE-4B58-BF15-04289D28E3DD}"/>
              </a:ext>
            </a:extLst>
          </p:cNvPr>
          <p:cNvPicPr>
            <a:picLocks noChangeAspect="1"/>
          </p:cNvPicPr>
          <p:nvPr/>
        </p:nvPicPr>
        <p:blipFill rotWithShape="1">
          <a:blip r:embed="rId3">
            <a:extLst>
              <a:ext uri="{28A0092B-C50C-407E-A947-70E740481C1C}">
                <a14:useLocalDpi xmlns:a14="http://schemas.microsoft.com/office/drawing/2010/main" val="0"/>
              </a:ext>
            </a:extLst>
          </a:blip>
          <a:srcRect l="3792" t="19597" r="4547" b="14765"/>
          <a:stretch/>
        </p:blipFill>
        <p:spPr>
          <a:xfrm>
            <a:off x="91440" y="0"/>
            <a:ext cx="8949690" cy="4806588"/>
          </a:xfrm>
          <a:prstGeom prst="rect">
            <a:avLst/>
          </a:prstGeom>
        </p:spPr>
      </p:pic>
      <p:sp>
        <p:nvSpPr>
          <p:cNvPr id="2" name="Title 1">
            <a:extLst>
              <a:ext uri="{FF2B5EF4-FFF2-40B4-BE49-F238E27FC236}">
                <a16:creationId xmlns:a16="http://schemas.microsoft.com/office/drawing/2014/main" id="{BC0008E2-9DEC-4CBB-BF58-206D6181F80B}"/>
              </a:ext>
            </a:extLst>
          </p:cNvPr>
          <p:cNvSpPr>
            <a:spLocks noGrp="1"/>
          </p:cNvSpPr>
          <p:nvPr>
            <p:ph type="title"/>
          </p:nvPr>
        </p:nvSpPr>
        <p:spPr>
          <a:xfrm>
            <a:off x="0" y="4609377"/>
            <a:ext cx="9144000" cy="1115875"/>
          </a:xfrm>
        </p:spPr>
        <p:txBody>
          <a:bodyPr/>
          <a:lstStyle/>
          <a:p>
            <a:pPr algn="ctr"/>
            <a:r>
              <a:rPr lang="en-US" b="1" dirty="0">
                <a:solidFill>
                  <a:schemeClr val="accent6">
                    <a:lumMod val="75000"/>
                  </a:schemeClr>
                </a:solidFill>
                <a:latin typeface="Cavolini" panose="03000502040302020204" pitchFamily="66" charset="0"/>
                <a:cs typeface="Cavolini" panose="03000502040302020204" pitchFamily="66" charset="0"/>
              </a:rPr>
              <a:t>Nephi’s Courage</a:t>
            </a:r>
          </a:p>
        </p:txBody>
      </p:sp>
      <p:sp>
        <p:nvSpPr>
          <p:cNvPr id="5" name="Content Placeholder 2">
            <a:extLst>
              <a:ext uri="{FF2B5EF4-FFF2-40B4-BE49-F238E27FC236}">
                <a16:creationId xmlns:a16="http://schemas.microsoft.com/office/drawing/2014/main" id="{8EEF05AD-B8D6-436C-8BBE-BFC536C02F62}"/>
              </a:ext>
            </a:extLst>
          </p:cNvPr>
          <p:cNvSpPr txBox="1">
            <a:spLocks/>
          </p:cNvSpPr>
          <p:nvPr/>
        </p:nvSpPr>
        <p:spPr>
          <a:xfrm>
            <a:off x="91440" y="5725252"/>
            <a:ext cx="9144000" cy="64125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dirty="0">
                <a:latin typeface="Cavolini" panose="03000502040302020204" pitchFamily="66" charset="0"/>
                <a:cs typeface="Cavolini" panose="03000502040302020204" pitchFamily="66" charset="0"/>
              </a:rPr>
              <a:t>Do the ACTIONS with me then</a:t>
            </a:r>
          </a:p>
          <a:p>
            <a:pPr marL="0" indent="0" algn="ctr">
              <a:buNone/>
            </a:pPr>
            <a:r>
              <a:rPr lang="en-US" sz="2400" b="1" dirty="0">
                <a:latin typeface="Cavolini" panose="03000502040302020204" pitchFamily="66" charset="0"/>
                <a:cs typeface="Cavolini" panose="03000502040302020204" pitchFamily="66" charset="0"/>
              </a:rPr>
              <a:t>Sing to a PARTNER (breakout rooms)</a:t>
            </a:r>
          </a:p>
        </p:txBody>
      </p:sp>
      <p:sp>
        <p:nvSpPr>
          <p:cNvPr id="6" name="TextBox 5">
            <a:extLst>
              <a:ext uri="{FF2B5EF4-FFF2-40B4-BE49-F238E27FC236}">
                <a16:creationId xmlns:a16="http://schemas.microsoft.com/office/drawing/2014/main" id="{99C87D70-8C0F-4875-A87D-1CDEA30BAE01}"/>
              </a:ext>
            </a:extLst>
          </p:cNvPr>
          <p:cNvSpPr txBox="1"/>
          <p:nvPr/>
        </p:nvSpPr>
        <p:spPr>
          <a:xfrm>
            <a:off x="5692140" y="6453809"/>
            <a:ext cx="345186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Beth Whittaker</a:t>
            </a:r>
          </a:p>
        </p:txBody>
      </p:sp>
    </p:spTree>
    <p:extLst>
      <p:ext uri="{BB962C8B-B14F-4D97-AF65-F5344CB8AC3E}">
        <p14:creationId xmlns:p14="http://schemas.microsoft.com/office/powerpoint/2010/main" val="3828826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posing for the camera&#10;&#10;Description automatically generated">
            <a:extLst>
              <a:ext uri="{FF2B5EF4-FFF2-40B4-BE49-F238E27FC236}">
                <a16:creationId xmlns:a16="http://schemas.microsoft.com/office/drawing/2014/main" id="{FDCC78AD-22E1-4A89-B69D-D17418C15015}"/>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4062" r="-1" b="125"/>
          <a:stretch/>
        </p:blipFill>
        <p:spPr>
          <a:xfrm>
            <a:off x="20" y="10"/>
            <a:ext cx="9143980" cy="6857990"/>
          </a:xfrm>
          <a:prstGeom prst="rect">
            <a:avLst/>
          </a:prstGeom>
        </p:spPr>
      </p:pic>
      <p:sp>
        <p:nvSpPr>
          <p:cNvPr id="6" name="TextBox 5">
            <a:extLst>
              <a:ext uri="{FF2B5EF4-FFF2-40B4-BE49-F238E27FC236}">
                <a16:creationId xmlns:a16="http://schemas.microsoft.com/office/drawing/2014/main" id="{FC8E337E-9CC2-4E56-B733-8FFEA2DB458E}"/>
              </a:ext>
            </a:extLst>
          </p:cNvPr>
          <p:cNvSpPr txBox="1"/>
          <p:nvPr/>
        </p:nvSpPr>
        <p:spPr>
          <a:xfrm>
            <a:off x="4346714" y="6453809"/>
            <a:ext cx="4797286"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The Church of Jesus Christ</a:t>
            </a:r>
          </a:p>
        </p:txBody>
      </p:sp>
    </p:spTree>
    <p:extLst>
      <p:ext uri="{BB962C8B-B14F-4D97-AF65-F5344CB8AC3E}">
        <p14:creationId xmlns:p14="http://schemas.microsoft.com/office/powerpoint/2010/main" val="5822681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standing in a field&#10;&#10;Description automatically generated">
            <a:extLst>
              <a:ext uri="{FF2B5EF4-FFF2-40B4-BE49-F238E27FC236}">
                <a16:creationId xmlns:a16="http://schemas.microsoft.com/office/drawing/2014/main" id="{689A0B42-A709-430E-B076-848C09F94BA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3626" r="9707"/>
          <a:stretch/>
        </p:blipFill>
        <p:spPr>
          <a:xfrm>
            <a:off x="20" y="10"/>
            <a:ext cx="9143980" cy="6857990"/>
          </a:xfrm>
          <a:prstGeom prst="rect">
            <a:avLst/>
          </a:prstGeom>
        </p:spPr>
      </p:pic>
      <p:sp>
        <p:nvSpPr>
          <p:cNvPr id="6" name="TextBox 5">
            <a:extLst>
              <a:ext uri="{FF2B5EF4-FFF2-40B4-BE49-F238E27FC236}">
                <a16:creationId xmlns:a16="http://schemas.microsoft.com/office/drawing/2014/main" id="{BFB097EB-4EBA-4161-9645-86E79A4EA0DA}"/>
              </a:ext>
            </a:extLst>
          </p:cNvPr>
          <p:cNvSpPr txBox="1"/>
          <p:nvPr/>
        </p:nvSpPr>
        <p:spPr>
          <a:xfrm>
            <a:off x="4346714" y="6453809"/>
            <a:ext cx="4797286"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The Church of Jesus Christ</a:t>
            </a:r>
          </a:p>
        </p:txBody>
      </p:sp>
    </p:spTree>
    <p:extLst>
      <p:ext uri="{BB962C8B-B14F-4D97-AF65-F5344CB8AC3E}">
        <p14:creationId xmlns:p14="http://schemas.microsoft.com/office/powerpoint/2010/main" val="28642738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n animal&#10;&#10;Description automatically generated">
            <a:extLst>
              <a:ext uri="{FF2B5EF4-FFF2-40B4-BE49-F238E27FC236}">
                <a16:creationId xmlns:a16="http://schemas.microsoft.com/office/drawing/2014/main" id="{D1D175AC-8569-4007-A6E0-052AFB75037D}"/>
              </a:ext>
            </a:extLst>
          </p:cNvPr>
          <p:cNvPicPr>
            <a:picLocks noChangeAspect="1"/>
          </p:cNvPicPr>
          <p:nvPr/>
        </p:nvPicPr>
        <p:blipFill rotWithShape="1">
          <a:blip r:embed="rId3">
            <a:extLst>
              <a:ext uri="{28A0092B-C50C-407E-A947-70E740481C1C}">
                <a14:useLocalDpi xmlns:a14="http://schemas.microsoft.com/office/drawing/2010/main" val="0"/>
              </a:ext>
            </a:extLst>
          </a:blip>
          <a:srcRect l="5126" t="12791" r="5374" b="16042"/>
          <a:stretch/>
        </p:blipFill>
        <p:spPr>
          <a:xfrm>
            <a:off x="0" y="0"/>
            <a:ext cx="9144000" cy="5453196"/>
          </a:xfrm>
          <a:prstGeom prst="rect">
            <a:avLst/>
          </a:prstGeom>
        </p:spPr>
      </p:pic>
      <p:sp>
        <p:nvSpPr>
          <p:cNvPr id="2" name="Title 1">
            <a:extLst>
              <a:ext uri="{FF2B5EF4-FFF2-40B4-BE49-F238E27FC236}">
                <a16:creationId xmlns:a16="http://schemas.microsoft.com/office/drawing/2014/main" id="{BC0008E2-9DEC-4CBB-BF58-206D6181F80B}"/>
              </a:ext>
            </a:extLst>
          </p:cNvPr>
          <p:cNvSpPr>
            <a:spLocks noGrp="1"/>
          </p:cNvSpPr>
          <p:nvPr>
            <p:ph type="title"/>
          </p:nvPr>
        </p:nvSpPr>
        <p:spPr>
          <a:xfrm>
            <a:off x="0" y="5166360"/>
            <a:ext cx="9144000" cy="949617"/>
          </a:xfrm>
        </p:spPr>
        <p:txBody>
          <a:bodyPr/>
          <a:lstStyle/>
          <a:p>
            <a:pPr algn="ctr"/>
            <a:r>
              <a:rPr lang="en-US" b="1" dirty="0">
                <a:solidFill>
                  <a:schemeClr val="accent6">
                    <a:lumMod val="75000"/>
                  </a:schemeClr>
                </a:solidFill>
                <a:latin typeface="Cavolini" panose="03000502040302020204" pitchFamily="66" charset="0"/>
                <a:cs typeface="Cavolini" panose="03000502040302020204" pitchFamily="66" charset="0"/>
              </a:rPr>
              <a:t>Love One Another</a:t>
            </a:r>
          </a:p>
        </p:txBody>
      </p:sp>
      <p:sp>
        <p:nvSpPr>
          <p:cNvPr id="3" name="Content Placeholder 2">
            <a:extLst>
              <a:ext uri="{FF2B5EF4-FFF2-40B4-BE49-F238E27FC236}">
                <a16:creationId xmlns:a16="http://schemas.microsoft.com/office/drawing/2014/main" id="{461C215B-BC96-437D-9FBF-EDE37C17C314}"/>
              </a:ext>
            </a:extLst>
          </p:cNvPr>
          <p:cNvSpPr>
            <a:spLocks noGrp="1"/>
          </p:cNvSpPr>
          <p:nvPr>
            <p:ph idx="1"/>
          </p:nvPr>
        </p:nvSpPr>
        <p:spPr>
          <a:xfrm>
            <a:off x="628650" y="5963399"/>
            <a:ext cx="7886700" cy="530542"/>
          </a:xfrm>
        </p:spPr>
        <p:txBody>
          <a:bodyPr/>
          <a:lstStyle/>
          <a:p>
            <a:pPr marL="0" indent="0" algn="ctr">
              <a:buNone/>
            </a:pPr>
            <a:r>
              <a:rPr lang="en-US" b="1" dirty="0">
                <a:latin typeface="Cavolini" panose="03000502040302020204" pitchFamily="66" charset="0"/>
                <a:cs typeface="Cavolini" panose="03000502040302020204" pitchFamily="66" charset="0"/>
              </a:rPr>
              <a:t>Do the sign language with me!</a:t>
            </a:r>
          </a:p>
        </p:txBody>
      </p:sp>
      <p:sp>
        <p:nvSpPr>
          <p:cNvPr id="4" name="TextBox 3">
            <a:extLst>
              <a:ext uri="{FF2B5EF4-FFF2-40B4-BE49-F238E27FC236}">
                <a16:creationId xmlns:a16="http://schemas.microsoft.com/office/drawing/2014/main" id="{2268F19F-3654-4D64-A43C-F4557B601465}"/>
              </a:ext>
            </a:extLst>
          </p:cNvPr>
          <p:cNvSpPr txBox="1"/>
          <p:nvPr/>
        </p:nvSpPr>
        <p:spPr>
          <a:xfrm>
            <a:off x="6217920" y="6453809"/>
            <a:ext cx="292608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Phyllis </a:t>
            </a:r>
            <a:r>
              <a:rPr lang="en-US" dirty="0" err="1">
                <a:latin typeface="Cavolini" panose="03000502040302020204" pitchFamily="66" charset="0"/>
                <a:cs typeface="Cavolini" panose="03000502040302020204" pitchFamily="66" charset="0"/>
              </a:rPr>
              <a:t>Luch</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825550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 up of a logo&#10;&#10;Description automatically generated">
            <a:extLst>
              <a:ext uri="{FF2B5EF4-FFF2-40B4-BE49-F238E27FC236}">
                <a16:creationId xmlns:a16="http://schemas.microsoft.com/office/drawing/2014/main" id="{0274E89D-117E-457C-963D-065A1C5F19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3372" y="0"/>
            <a:ext cx="5235384" cy="6777196"/>
          </a:xfrm>
        </p:spPr>
      </p:pic>
      <p:sp>
        <p:nvSpPr>
          <p:cNvPr id="6" name="TextBox 5">
            <a:extLst>
              <a:ext uri="{FF2B5EF4-FFF2-40B4-BE49-F238E27FC236}">
                <a16:creationId xmlns:a16="http://schemas.microsoft.com/office/drawing/2014/main" id="{3BFF0C6A-3437-4EC2-9F8A-0DEA03F080A3}"/>
              </a:ext>
            </a:extLst>
          </p:cNvPr>
          <p:cNvSpPr txBox="1"/>
          <p:nvPr/>
        </p:nvSpPr>
        <p:spPr>
          <a:xfrm>
            <a:off x="5692140" y="6453809"/>
            <a:ext cx="345186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Jennifer </a:t>
            </a:r>
            <a:r>
              <a:rPr lang="en-US" dirty="0" err="1">
                <a:latin typeface="Cavolini" panose="03000502040302020204" pitchFamily="66" charset="0"/>
                <a:cs typeface="Cavolini" panose="03000502040302020204" pitchFamily="66" charset="0"/>
              </a:rPr>
              <a:t>Harward</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3107419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mountain, outdoor, nature, rock&#10;&#10;Description automatically generated">
            <a:extLst>
              <a:ext uri="{FF2B5EF4-FFF2-40B4-BE49-F238E27FC236}">
                <a16:creationId xmlns:a16="http://schemas.microsoft.com/office/drawing/2014/main" id="{94682C9B-62D6-4085-8EE5-EE3D6FFE7453}"/>
              </a:ext>
            </a:extLst>
          </p:cNvPr>
          <p:cNvPicPr>
            <a:picLocks noChangeAspect="1"/>
          </p:cNvPicPr>
          <p:nvPr/>
        </p:nvPicPr>
        <p:blipFill rotWithShape="1">
          <a:blip r:embed="rId3">
            <a:extLst>
              <a:ext uri="{28A0092B-C50C-407E-A947-70E740481C1C}">
                <a14:useLocalDpi xmlns:a14="http://schemas.microsoft.com/office/drawing/2010/main" val="0"/>
              </a:ext>
            </a:extLst>
          </a:blip>
          <a:srcRect l="7937" r="3062" b="-1"/>
          <a:stretch/>
        </p:blipFill>
        <p:spPr>
          <a:xfrm>
            <a:off x="20" y="10"/>
            <a:ext cx="9143980" cy="6857990"/>
          </a:xfrm>
          <a:prstGeom prst="rect">
            <a:avLst/>
          </a:prstGeom>
        </p:spPr>
      </p:pic>
      <p:sp>
        <p:nvSpPr>
          <p:cNvPr id="9" name="TextBox 8">
            <a:extLst>
              <a:ext uri="{FF2B5EF4-FFF2-40B4-BE49-F238E27FC236}">
                <a16:creationId xmlns:a16="http://schemas.microsoft.com/office/drawing/2014/main" id="{92032BF8-CF13-41A5-9B14-26ECA2102FAA}"/>
              </a:ext>
            </a:extLst>
          </p:cNvPr>
          <p:cNvSpPr txBox="1"/>
          <p:nvPr/>
        </p:nvSpPr>
        <p:spPr>
          <a:xfrm>
            <a:off x="6718852" y="6467061"/>
            <a:ext cx="2425148"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a:t>
            </a:r>
            <a:r>
              <a:rPr lang="en-US" dirty="0" err="1">
                <a:latin typeface="Cavolini" panose="03000502040302020204" pitchFamily="66" charset="0"/>
                <a:cs typeface="Cavolini" panose="03000502040302020204" pitchFamily="66" charset="0"/>
              </a:rPr>
              <a:t>Jechstra</a:t>
            </a:r>
            <a:endParaRPr lang="en-US" dirty="0">
              <a:latin typeface="Cavolini" panose="03000502040302020204" pitchFamily="66" charset="0"/>
              <a:cs typeface="Cavolini" panose="03000502040302020204" pitchFamily="66" charset="0"/>
            </a:endParaRPr>
          </a:p>
        </p:txBody>
      </p:sp>
      <p:sp>
        <p:nvSpPr>
          <p:cNvPr id="4" name="TextBox 3">
            <a:extLst>
              <a:ext uri="{FF2B5EF4-FFF2-40B4-BE49-F238E27FC236}">
                <a16:creationId xmlns:a16="http://schemas.microsoft.com/office/drawing/2014/main" id="{E1F3DFAF-148C-4543-A359-18001CFAC901}"/>
              </a:ext>
            </a:extLst>
          </p:cNvPr>
          <p:cNvSpPr txBox="1"/>
          <p:nvPr/>
        </p:nvSpPr>
        <p:spPr>
          <a:xfrm>
            <a:off x="0" y="1668780"/>
            <a:ext cx="7246620" cy="769441"/>
          </a:xfrm>
          <a:prstGeom prst="rect">
            <a:avLst/>
          </a:prstGeom>
          <a:noFill/>
        </p:spPr>
        <p:txBody>
          <a:bodyPr wrap="square" rtlCol="0">
            <a:spAutoFit/>
          </a:bodyPr>
          <a:lstStyle/>
          <a:p>
            <a:pPr algn="ctr"/>
            <a:r>
              <a:rPr lang="en-US" sz="4400" b="1" dirty="0">
                <a:effectLst>
                  <a:outerShdw blurRad="38100" dist="38100" dir="2700000" algn="tl">
                    <a:srgbClr val="000000">
                      <a:alpha val="43137"/>
                    </a:srgbClr>
                  </a:outerShdw>
                </a:effectLst>
                <a:latin typeface="Cavolini" panose="03000502040302020204" pitchFamily="66" charset="0"/>
                <a:cs typeface="Cavolini" panose="03000502040302020204" pitchFamily="66" charset="0"/>
              </a:rPr>
              <a:t>Growing takes work!</a:t>
            </a:r>
          </a:p>
        </p:txBody>
      </p:sp>
    </p:spTree>
    <p:extLst>
      <p:ext uri="{BB962C8B-B14F-4D97-AF65-F5344CB8AC3E}">
        <p14:creationId xmlns:p14="http://schemas.microsoft.com/office/powerpoint/2010/main" val="4293613820"/>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ell phone&#10;&#10;Description automatically generated">
            <a:extLst>
              <a:ext uri="{FF2B5EF4-FFF2-40B4-BE49-F238E27FC236}">
                <a16:creationId xmlns:a16="http://schemas.microsoft.com/office/drawing/2014/main" id="{7B9E2D2F-6A28-480D-94B3-D7C991E0872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69635" y="0"/>
            <a:ext cx="5274365" cy="6823977"/>
          </a:xfrm>
        </p:spPr>
      </p:pic>
      <p:sp>
        <p:nvSpPr>
          <p:cNvPr id="6" name="TextBox 5">
            <a:extLst>
              <a:ext uri="{FF2B5EF4-FFF2-40B4-BE49-F238E27FC236}">
                <a16:creationId xmlns:a16="http://schemas.microsoft.com/office/drawing/2014/main" id="{12F11CAB-800C-496C-BF61-ACCBCF5A35B0}"/>
              </a:ext>
            </a:extLst>
          </p:cNvPr>
          <p:cNvSpPr txBox="1"/>
          <p:nvPr/>
        </p:nvSpPr>
        <p:spPr>
          <a:xfrm>
            <a:off x="5892800" y="6488668"/>
            <a:ext cx="3088640" cy="369332"/>
          </a:xfrm>
          <a:prstGeom prst="rect">
            <a:avLst/>
          </a:prstGeom>
          <a:noFill/>
        </p:spPr>
        <p:txBody>
          <a:bodyPr wrap="square" rtlCol="0">
            <a:spAutoFit/>
          </a:bodyPr>
          <a:lstStyle/>
          <a:p>
            <a:r>
              <a:rPr lang="en-US" dirty="0">
                <a:latin typeface="Cavolini" panose="03000502040302020204" pitchFamily="66" charset="0"/>
                <a:cs typeface="Cavolini" panose="03000502040302020204" pitchFamily="66" charset="0"/>
              </a:rPr>
              <a:t>Image:  LDS Scriptures</a:t>
            </a:r>
          </a:p>
        </p:txBody>
      </p:sp>
    </p:spTree>
    <p:extLst>
      <p:ext uri="{BB962C8B-B14F-4D97-AF65-F5344CB8AC3E}">
        <p14:creationId xmlns:p14="http://schemas.microsoft.com/office/powerpoint/2010/main" val="566404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ree in front of a body of water&#10;&#10;Description automatically generated">
            <a:extLst>
              <a:ext uri="{FF2B5EF4-FFF2-40B4-BE49-F238E27FC236}">
                <a16:creationId xmlns:a16="http://schemas.microsoft.com/office/drawing/2014/main" id="{EAD5B655-AEF1-4423-A6F5-9A36775BA868}"/>
              </a:ext>
            </a:extLst>
          </p:cNvPr>
          <p:cNvPicPr>
            <a:picLocks noChangeAspect="1"/>
          </p:cNvPicPr>
          <p:nvPr/>
        </p:nvPicPr>
        <p:blipFill rotWithShape="1">
          <a:blip r:embed="rId3">
            <a:extLst>
              <a:ext uri="{28A0092B-C50C-407E-A947-70E740481C1C}">
                <a14:useLocalDpi xmlns:a14="http://schemas.microsoft.com/office/drawing/2010/main" val="0"/>
              </a:ext>
            </a:extLst>
          </a:blip>
          <a:srcRect b="12024"/>
          <a:stretch/>
        </p:blipFill>
        <p:spPr>
          <a:xfrm>
            <a:off x="20" y="10"/>
            <a:ext cx="9143980" cy="6857990"/>
          </a:xfrm>
          <a:prstGeom prst="rect">
            <a:avLst/>
          </a:prstGeom>
        </p:spPr>
      </p:pic>
      <p:sp>
        <p:nvSpPr>
          <p:cNvPr id="9" name="TextBox 8">
            <a:extLst>
              <a:ext uri="{FF2B5EF4-FFF2-40B4-BE49-F238E27FC236}">
                <a16:creationId xmlns:a16="http://schemas.microsoft.com/office/drawing/2014/main" id="{53731076-9E8E-4B5C-8062-529A36ED2D19}"/>
              </a:ext>
            </a:extLst>
          </p:cNvPr>
          <p:cNvSpPr txBox="1"/>
          <p:nvPr/>
        </p:nvSpPr>
        <p:spPr>
          <a:xfrm>
            <a:off x="6109252" y="6467061"/>
            <a:ext cx="3034748"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Spiros </a:t>
            </a:r>
            <a:r>
              <a:rPr lang="en-US" dirty="0" err="1">
                <a:latin typeface="Cavolini" panose="03000502040302020204" pitchFamily="66" charset="0"/>
                <a:cs typeface="Cavolini" panose="03000502040302020204" pitchFamily="66" charset="0"/>
              </a:rPr>
              <a:t>Vathis</a:t>
            </a:r>
            <a:endParaRPr lang="en-US" dirty="0">
              <a:latin typeface="Cavolini" panose="03000502040302020204" pitchFamily="66" charset="0"/>
              <a:cs typeface="Cavolini" panose="03000502040302020204" pitchFamily="66" charset="0"/>
            </a:endParaRPr>
          </a:p>
        </p:txBody>
      </p:sp>
      <p:sp>
        <p:nvSpPr>
          <p:cNvPr id="2" name="TextBox 1">
            <a:extLst>
              <a:ext uri="{FF2B5EF4-FFF2-40B4-BE49-F238E27FC236}">
                <a16:creationId xmlns:a16="http://schemas.microsoft.com/office/drawing/2014/main" id="{21E029A3-13CC-480E-9515-4312077D89D4}"/>
              </a:ext>
            </a:extLst>
          </p:cNvPr>
          <p:cNvSpPr txBox="1"/>
          <p:nvPr/>
        </p:nvSpPr>
        <p:spPr>
          <a:xfrm>
            <a:off x="2148840" y="274320"/>
            <a:ext cx="2834640" cy="1200329"/>
          </a:xfrm>
          <a:prstGeom prst="rect">
            <a:avLst/>
          </a:prstGeom>
          <a:noFill/>
        </p:spPr>
        <p:txBody>
          <a:bodyPr wrap="square" rtlCol="0">
            <a:spAutoFit/>
          </a:bodyPr>
          <a:lstStyle/>
          <a:p>
            <a:pPr algn="ctr"/>
            <a:r>
              <a:rPr lang="en-US" sz="2400" b="1" dirty="0">
                <a:latin typeface="Cavolini" panose="03000502040302020204" pitchFamily="66" charset="0"/>
                <a:cs typeface="Cavolini" panose="03000502040302020204" pitchFamily="66" charset="0"/>
              </a:rPr>
              <a:t>Dare to do right puts good fruit into our lives</a:t>
            </a:r>
          </a:p>
        </p:txBody>
      </p:sp>
      <p:sp>
        <p:nvSpPr>
          <p:cNvPr id="6" name="TextBox 5">
            <a:extLst>
              <a:ext uri="{FF2B5EF4-FFF2-40B4-BE49-F238E27FC236}">
                <a16:creationId xmlns:a16="http://schemas.microsoft.com/office/drawing/2014/main" id="{03ADC774-0DA6-4332-B796-E80ADC6DD103}"/>
              </a:ext>
            </a:extLst>
          </p:cNvPr>
          <p:cNvSpPr txBox="1"/>
          <p:nvPr/>
        </p:nvSpPr>
        <p:spPr>
          <a:xfrm>
            <a:off x="329565" y="3981450"/>
            <a:ext cx="3981450" cy="830997"/>
          </a:xfrm>
          <a:prstGeom prst="rect">
            <a:avLst/>
          </a:prstGeom>
          <a:noFill/>
        </p:spPr>
        <p:txBody>
          <a:bodyPr wrap="square" rtlCol="0">
            <a:spAutoFit/>
          </a:bodyPr>
          <a:lstStyle/>
          <a:p>
            <a:pPr algn="ctr"/>
            <a:r>
              <a:rPr lang="en-US" sz="2400" b="1" dirty="0">
                <a:solidFill>
                  <a:schemeClr val="bg1"/>
                </a:solidFill>
                <a:latin typeface="Cavolini" panose="03000502040302020204" pitchFamily="66" charset="0"/>
                <a:cs typeface="Cavolini" panose="03000502040302020204" pitchFamily="66" charset="0"/>
              </a:rPr>
              <a:t>Repentance:  Gets bad fruit out of our lives</a:t>
            </a:r>
          </a:p>
        </p:txBody>
      </p:sp>
    </p:spTree>
    <p:extLst>
      <p:ext uri="{BB962C8B-B14F-4D97-AF65-F5344CB8AC3E}">
        <p14:creationId xmlns:p14="http://schemas.microsoft.com/office/powerpoint/2010/main" val="647817996"/>
      </p:ext>
    </p:extLst>
  </p:cSld>
  <p:clrMapOvr>
    <a:overrideClrMapping bg1="dk1" tx1="lt1" bg2="dk2" tx2="lt2" accent1="accent1" accent2="accent2" accent3="accent3" accent4="accent4" accent5="accent5" accent6="accent6" hlink="hlink" folHlink="folHlink"/>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rawing&#10;&#10;Description automatically generated">
            <a:extLst>
              <a:ext uri="{FF2B5EF4-FFF2-40B4-BE49-F238E27FC236}">
                <a16:creationId xmlns:a16="http://schemas.microsoft.com/office/drawing/2014/main" id="{199E62F7-5C7C-4A74-8A60-CC0E8DA44642}"/>
              </a:ext>
            </a:extLst>
          </p:cNvPr>
          <p:cNvPicPr>
            <a:picLocks noChangeAspect="1"/>
          </p:cNvPicPr>
          <p:nvPr/>
        </p:nvPicPr>
        <p:blipFill rotWithShape="1">
          <a:blip r:embed="rId3">
            <a:extLst>
              <a:ext uri="{28A0092B-C50C-407E-A947-70E740481C1C}">
                <a14:useLocalDpi xmlns:a14="http://schemas.microsoft.com/office/drawing/2010/main" val="0"/>
              </a:ext>
            </a:extLst>
          </a:blip>
          <a:srcRect l="4849" t="15369" r="2886" b="18188"/>
          <a:stretch/>
        </p:blipFill>
        <p:spPr>
          <a:xfrm>
            <a:off x="0" y="-1"/>
            <a:ext cx="9144000" cy="4938658"/>
          </a:xfrm>
          <a:prstGeom prst="rect">
            <a:avLst/>
          </a:prstGeom>
        </p:spPr>
      </p:pic>
      <p:sp>
        <p:nvSpPr>
          <p:cNvPr id="2" name="Title 1">
            <a:extLst>
              <a:ext uri="{FF2B5EF4-FFF2-40B4-BE49-F238E27FC236}">
                <a16:creationId xmlns:a16="http://schemas.microsoft.com/office/drawing/2014/main" id="{BC0008E2-9DEC-4CBB-BF58-206D6181F80B}"/>
              </a:ext>
            </a:extLst>
          </p:cNvPr>
          <p:cNvSpPr>
            <a:spLocks noGrp="1"/>
          </p:cNvSpPr>
          <p:nvPr>
            <p:ph type="title"/>
          </p:nvPr>
        </p:nvSpPr>
        <p:spPr>
          <a:xfrm>
            <a:off x="720090" y="4584381"/>
            <a:ext cx="7886700" cy="650559"/>
          </a:xfrm>
        </p:spPr>
        <p:txBody>
          <a:bodyPr>
            <a:normAutofit fontScale="90000"/>
          </a:bodyPr>
          <a:lstStyle/>
          <a:p>
            <a:pPr algn="ctr"/>
            <a:r>
              <a:rPr lang="en-US" b="1" dirty="0">
                <a:solidFill>
                  <a:schemeClr val="accent6">
                    <a:lumMod val="75000"/>
                  </a:schemeClr>
                </a:solidFill>
                <a:latin typeface="Cavolini" panose="03000502040302020204" pitchFamily="66" charset="0"/>
                <a:cs typeface="Cavolini" panose="03000502040302020204" pitchFamily="66" charset="0"/>
              </a:rPr>
              <a:t>Peace in Christ</a:t>
            </a:r>
          </a:p>
        </p:txBody>
      </p:sp>
      <p:sp>
        <p:nvSpPr>
          <p:cNvPr id="3" name="Content Placeholder 2">
            <a:extLst>
              <a:ext uri="{FF2B5EF4-FFF2-40B4-BE49-F238E27FC236}">
                <a16:creationId xmlns:a16="http://schemas.microsoft.com/office/drawing/2014/main" id="{461C215B-BC96-437D-9FBF-EDE37C17C314}"/>
              </a:ext>
            </a:extLst>
          </p:cNvPr>
          <p:cNvSpPr>
            <a:spLocks noGrp="1"/>
          </p:cNvSpPr>
          <p:nvPr>
            <p:ph idx="1"/>
          </p:nvPr>
        </p:nvSpPr>
        <p:spPr>
          <a:xfrm>
            <a:off x="0" y="5233318"/>
            <a:ext cx="9144000" cy="925830"/>
          </a:xfrm>
        </p:spPr>
        <p:txBody>
          <a:bodyPr/>
          <a:lstStyle/>
          <a:p>
            <a:pPr marL="0" indent="0" algn="ctr">
              <a:buNone/>
            </a:pPr>
            <a:r>
              <a:rPr lang="en-US" b="1" dirty="0">
                <a:latin typeface="Cavolini" panose="03000502040302020204" pitchFamily="66" charset="0"/>
                <a:cs typeface="Cavolini" panose="03000502040302020204" pitchFamily="66" charset="0"/>
              </a:rPr>
              <a:t>Write down one change you will make in each category as you listen</a:t>
            </a:r>
          </a:p>
        </p:txBody>
      </p:sp>
      <p:sp>
        <p:nvSpPr>
          <p:cNvPr id="4" name="TextBox 3">
            <a:extLst>
              <a:ext uri="{FF2B5EF4-FFF2-40B4-BE49-F238E27FC236}">
                <a16:creationId xmlns:a16="http://schemas.microsoft.com/office/drawing/2014/main" id="{82CA4272-010E-42D6-A287-31303A824BCC}"/>
              </a:ext>
            </a:extLst>
          </p:cNvPr>
          <p:cNvSpPr txBox="1"/>
          <p:nvPr/>
        </p:nvSpPr>
        <p:spPr>
          <a:xfrm>
            <a:off x="6217920" y="6453809"/>
            <a:ext cx="292608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Phyllis </a:t>
            </a:r>
            <a:r>
              <a:rPr lang="en-US" dirty="0" err="1">
                <a:latin typeface="Cavolini" panose="03000502040302020204" pitchFamily="66" charset="0"/>
                <a:cs typeface="Cavolini" panose="03000502040302020204" pitchFamily="66" charset="0"/>
              </a:rPr>
              <a:t>Luch</a:t>
            </a:r>
            <a:endParaRPr lang="en-US" dirty="0">
              <a:latin typeface="Cavolini" panose="03000502040302020204" pitchFamily="66" charset="0"/>
              <a:cs typeface="Cavolini" panose="03000502040302020204" pitchFamily="66" charset="0"/>
            </a:endParaRPr>
          </a:p>
        </p:txBody>
      </p:sp>
    </p:spTree>
    <p:extLst>
      <p:ext uri="{BB962C8B-B14F-4D97-AF65-F5344CB8AC3E}">
        <p14:creationId xmlns:p14="http://schemas.microsoft.com/office/powerpoint/2010/main" val="1912590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outdoor, clock, tall, tower&#10;&#10;Description automatically generated">
            <a:extLst>
              <a:ext uri="{FF2B5EF4-FFF2-40B4-BE49-F238E27FC236}">
                <a16:creationId xmlns:a16="http://schemas.microsoft.com/office/drawing/2014/main" id="{1EC9C7AB-6C1D-41DD-A41F-F00A2E65230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3980" cy="6858001"/>
          </a:xfrm>
        </p:spPr>
      </p:pic>
      <p:sp>
        <p:nvSpPr>
          <p:cNvPr id="6" name="TextBox 5">
            <a:extLst>
              <a:ext uri="{FF2B5EF4-FFF2-40B4-BE49-F238E27FC236}">
                <a16:creationId xmlns:a16="http://schemas.microsoft.com/office/drawing/2014/main" id="{385B17D6-74A3-4E5E-9BE6-7C529ACB70D6}"/>
              </a:ext>
            </a:extLst>
          </p:cNvPr>
          <p:cNvSpPr txBox="1"/>
          <p:nvPr/>
        </p:nvSpPr>
        <p:spPr>
          <a:xfrm>
            <a:off x="6263641" y="6427303"/>
            <a:ext cx="2880340"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John R. Perry</a:t>
            </a:r>
          </a:p>
        </p:txBody>
      </p:sp>
      <p:sp>
        <p:nvSpPr>
          <p:cNvPr id="8" name="Content Placeholder 2">
            <a:extLst>
              <a:ext uri="{FF2B5EF4-FFF2-40B4-BE49-F238E27FC236}">
                <a16:creationId xmlns:a16="http://schemas.microsoft.com/office/drawing/2014/main" id="{EDF7FE2B-7CC1-4BEA-BCE6-EC3DFD1D4604}"/>
              </a:ext>
            </a:extLst>
          </p:cNvPr>
          <p:cNvSpPr txBox="1">
            <a:spLocks/>
          </p:cNvSpPr>
          <p:nvPr/>
        </p:nvSpPr>
        <p:spPr>
          <a:xfrm>
            <a:off x="1880235" y="1124233"/>
            <a:ext cx="4652010" cy="925830"/>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dirty="0">
                <a:solidFill>
                  <a:schemeClr val="bg1"/>
                </a:solidFill>
                <a:latin typeface="Cavolini" panose="03000502040302020204" pitchFamily="66" charset="0"/>
                <a:cs typeface="Cavolini" panose="03000502040302020204" pitchFamily="66" charset="0"/>
              </a:rPr>
              <a:t>Symbols remind us </a:t>
            </a:r>
          </a:p>
          <a:p>
            <a:pPr marL="0" indent="0" algn="ctr">
              <a:buFont typeface="Arial" panose="020B0604020202020204" pitchFamily="34" charset="0"/>
              <a:buNone/>
            </a:pPr>
            <a:r>
              <a:rPr lang="en-US" b="1" dirty="0">
                <a:solidFill>
                  <a:schemeClr val="bg1"/>
                </a:solidFill>
                <a:latin typeface="Cavolini" panose="03000502040302020204" pitchFamily="66" charset="0"/>
                <a:cs typeface="Cavolini" panose="03000502040302020204" pitchFamily="66" charset="0"/>
              </a:rPr>
              <a:t>and teach us</a:t>
            </a:r>
          </a:p>
        </p:txBody>
      </p:sp>
    </p:spTree>
    <p:extLst>
      <p:ext uri="{BB962C8B-B14F-4D97-AF65-F5344CB8AC3E}">
        <p14:creationId xmlns:p14="http://schemas.microsoft.com/office/powerpoint/2010/main" val="19213518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large clock tower in front of a building&#10;&#10;Description automatically generated">
            <a:extLst>
              <a:ext uri="{FF2B5EF4-FFF2-40B4-BE49-F238E27FC236}">
                <a16:creationId xmlns:a16="http://schemas.microsoft.com/office/drawing/2014/main" id="{46001A39-936D-4ACB-BC1A-6D7B859C6D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9143980" cy="6827521"/>
          </a:xfrm>
        </p:spPr>
      </p:pic>
      <p:sp>
        <p:nvSpPr>
          <p:cNvPr id="6" name="TextBox 5">
            <a:extLst>
              <a:ext uri="{FF2B5EF4-FFF2-40B4-BE49-F238E27FC236}">
                <a16:creationId xmlns:a16="http://schemas.microsoft.com/office/drawing/2014/main" id="{385B17D6-74A3-4E5E-9BE6-7C529ACB70D6}"/>
              </a:ext>
            </a:extLst>
          </p:cNvPr>
          <p:cNvSpPr txBox="1"/>
          <p:nvPr/>
        </p:nvSpPr>
        <p:spPr>
          <a:xfrm>
            <a:off x="6697979" y="6427303"/>
            <a:ext cx="2446001" cy="369332"/>
          </a:xfrm>
          <a:prstGeom prst="rect">
            <a:avLst/>
          </a:prstGeom>
          <a:noFill/>
        </p:spPr>
        <p:txBody>
          <a:bodyPr wrap="square" rtlCol="0">
            <a:spAutoFit/>
          </a:bodyPr>
          <a:lstStyle/>
          <a:p>
            <a:pPr algn="ctr"/>
            <a:r>
              <a:rPr lang="en-US" dirty="0">
                <a:solidFill>
                  <a:schemeClr val="bg1"/>
                </a:solidFill>
                <a:latin typeface="Cavolini" panose="03000502040302020204" pitchFamily="66" charset="0"/>
                <a:cs typeface="Cavolini" panose="03000502040302020204" pitchFamily="66" charset="0"/>
              </a:rPr>
              <a:t>Image:  Don Par</a:t>
            </a:r>
          </a:p>
        </p:txBody>
      </p:sp>
      <p:sp>
        <p:nvSpPr>
          <p:cNvPr id="9" name="Content Placeholder 2">
            <a:extLst>
              <a:ext uri="{FF2B5EF4-FFF2-40B4-BE49-F238E27FC236}">
                <a16:creationId xmlns:a16="http://schemas.microsoft.com/office/drawing/2014/main" id="{DF6160B6-29FE-48A9-B48D-554FD5A74D44}"/>
              </a:ext>
            </a:extLst>
          </p:cNvPr>
          <p:cNvSpPr txBox="1">
            <a:spLocks/>
          </p:cNvSpPr>
          <p:nvPr/>
        </p:nvSpPr>
        <p:spPr>
          <a:xfrm>
            <a:off x="20" y="1432888"/>
            <a:ext cx="9143980" cy="510257"/>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Cavolini" panose="03000502040302020204" pitchFamily="66" charset="0"/>
                <a:cs typeface="Cavolini" panose="03000502040302020204" pitchFamily="66" charset="0"/>
              </a:rPr>
              <a:t>The temple reminds us to love and serve others.</a:t>
            </a:r>
          </a:p>
        </p:txBody>
      </p:sp>
    </p:spTree>
    <p:extLst>
      <p:ext uri="{BB962C8B-B14F-4D97-AF65-F5344CB8AC3E}">
        <p14:creationId xmlns:p14="http://schemas.microsoft.com/office/powerpoint/2010/main" val="2278747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tatue of a person&#10;&#10;Description automatically generated">
            <a:extLst>
              <a:ext uri="{FF2B5EF4-FFF2-40B4-BE49-F238E27FC236}">
                <a16:creationId xmlns:a16="http://schemas.microsoft.com/office/drawing/2014/main" id="{48345878-4357-4A70-861D-73608ED96A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33825" cy="6858000"/>
          </a:xfrm>
        </p:spPr>
      </p:pic>
      <p:sp>
        <p:nvSpPr>
          <p:cNvPr id="6" name="TextBox 5">
            <a:extLst>
              <a:ext uri="{FF2B5EF4-FFF2-40B4-BE49-F238E27FC236}">
                <a16:creationId xmlns:a16="http://schemas.microsoft.com/office/drawing/2014/main" id="{385B17D6-74A3-4E5E-9BE6-7C529ACB70D6}"/>
              </a:ext>
            </a:extLst>
          </p:cNvPr>
          <p:cNvSpPr txBox="1"/>
          <p:nvPr/>
        </p:nvSpPr>
        <p:spPr>
          <a:xfrm>
            <a:off x="6035041" y="6427303"/>
            <a:ext cx="310894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Spenser Heaps</a:t>
            </a:r>
          </a:p>
        </p:txBody>
      </p:sp>
      <p:sp>
        <p:nvSpPr>
          <p:cNvPr id="7" name="Content Placeholder 2">
            <a:extLst>
              <a:ext uri="{FF2B5EF4-FFF2-40B4-BE49-F238E27FC236}">
                <a16:creationId xmlns:a16="http://schemas.microsoft.com/office/drawing/2014/main" id="{5B79DDB1-292F-4DFB-B950-72F27BABC12E}"/>
              </a:ext>
            </a:extLst>
          </p:cNvPr>
          <p:cNvSpPr txBox="1">
            <a:spLocks/>
          </p:cNvSpPr>
          <p:nvPr/>
        </p:nvSpPr>
        <p:spPr>
          <a:xfrm>
            <a:off x="502940" y="2038678"/>
            <a:ext cx="4571980" cy="1561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Cavolini" panose="03000502040302020204" pitchFamily="66" charset="0"/>
                <a:cs typeface="Cavolini" panose="03000502040302020204" pitchFamily="66" charset="0"/>
              </a:rPr>
              <a:t>We don’t have to be afraid of the things we feel like we are losing!</a:t>
            </a:r>
          </a:p>
        </p:txBody>
      </p:sp>
    </p:spTree>
    <p:extLst>
      <p:ext uri="{BB962C8B-B14F-4D97-AF65-F5344CB8AC3E}">
        <p14:creationId xmlns:p14="http://schemas.microsoft.com/office/powerpoint/2010/main" val="24294696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ece of broccoli&#10;&#10;Description automatically generated">
            <a:extLst>
              <a:ext uri="{FF2B5EF4-FFF2-40B4-BE49-F238E27FC236}">
                <a16:creationId xmlns:a16="http://schemas.microsoft.com/office/drawing/2014/main" id="{E2E9888F-2642-4051-8BD0-34DCD7C1CB3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55430" cy="6858000"/>
          </a:xfrm>
        </p:spPr>
      </p:pic>
      <p:sp>
        <p:nvSpPr>
          <p:cNvPr id="6" name="TextBox 5">
            <a:extLst>
              <a:ext uri="{FF2B5EF4-FFF2-40B4-BE49-F238E27FC236}">
                <a16:creationId xmlns:a16="http://schemas.microsoft.com/office/drawing/2014/main" id="{385B17D6-74A3-4E5E-9BE6-7C529ACB70D6}"/>
              </a:ext>
            </a:extLst>
          </p:cNvPr>
          <p:cNvSpPr txBox="1"/>
          <p:nvPr/>
        </p:nvSpPr>
        <p:spPr>
          <a:xfrm>
            <a:off x="6035041" y="6427303"/>
            <a:ext cx="310894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a:t>
            </a:r>
            <a:r>
              <a:rPr lang="en-US" dirty="0" err="1">
                <a:latin typeface="Cavolini" panose="03000502040302020204" pitchFamily="66" charset="0"/>
                <a:cs typeface="Cavolini" panose="03000502040302020204" pitchFamily="66" charset="0"/>
              </a:rPr>
              <a:t>Tesa</a:t>
            </a:r>
            <a:r>
              <a:rPr lang="en-US" dirty="0">
                <a:latin typeface="Cavolini" panose="03000502040302020204" pitchFamily="66" charset="0"/>
                <a:cs typeface="Cavolini" panose="03000502040302020204" pitchFamily="66" charset="0"/>
              </a:rPr>
              <a:t> Robbins</a:t>
            </a:r>
          </a:p>
        </p:txBody>
      </p:sp>
      <p:sp>
        <p:nvSpPr>
          <p:cNvPr id="8" name="Content Placeholder 2">
            <a:extLst>
              <a:ext uri="{FF2B5EF4-FFF2-40B4-BE49-F238E27FC236}">
                <a16:creationId xmlns:a16="http://schemas.microsoft.com/office/drawing/2014/main" id="{070A19A2-AE28-4D75-82A7-9E288C3523B6}"/>
              </a:ext>
            </a:extLst>
          </p:cNvPr>
          <p:cNvSpPr txBox="1">
            <a:spLocks/>
          </p:cNvSpPr>
          <p:nvPr/>
        </p:nvSpPr>
        <p:spPr>
          <a:xfrm>
            <a:off x="5086350" y="2095828"/>
            <a:ext cx="3509010" cy="15617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a:latin typeface="Cavolini" panose="03000502040302020204" pitchFamily="66" charset="0"/>
                <a:cs typeface="Cavolini" panose="03000502040302020204" pitchFamily="66" charset="0"/>
              </a:rPr>
              <a:t>Basil is squished!</a:t>
            </a:r>
          </a:p>
        </p:txBody>
      </p:sp>
    </p:spTree>
    <p:extLst>
      <p:ext uri="{BB962C8B-B14F-4D97-AF65-F5344CB8AC3E}">
        <p14:creationId xmlns:p14="http://schemas.microsoft.com/office/powerpoint/2010/main" val="2785595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green plant&#10;&#10;Description automatically generated">
            <a:extLst>
              <a:ext uri="{FF2B5EF4-FFF2-40B4-BE49-F238E27FC236}">
                <a16:creationId xmlns:a16="http://schemas.microsoft.com/office/drawing/2014/main" id="{95301CFE-1352-4313-A12B-6A6B4EB9480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9143981" cy="6858000"/>
          </a:xfrm>
        </p:spPr>
      </p:pic>
      <p:sp>
        <p:nvSpPr>
          <p:cNvPr id="6" name="TextBox 5">
            <a:extLst>
              <a:ext uri="{FF2B5EF4-FFF2-40B4-BE49-F238E27FC236}">
                <a16:creationId xmlns:a16="http://schemas.microsoft.com/office/drawing/2014/main" id="{385B17D6-74A3-4E5E-9BE6-7C529ACB70D6}"/>
              </a:ext>
            </a:extLst>
          </p:cNvPr>
          <p:cNvSpPr txBox="1"/>
          <p:nvPr/>
        </p:nvSpPr>
        <p:spPr>
          <a:xfrm>
            <a:off x="6035041" y="6427303"/>
            <a:ext cx="3108940" cy="369332"/>
          </a:xfrm>
          <a:prstGeom prst="rect">
            <a:avLst/>
          </a:prstGeom>
          <a:noFill/>
        </p:spPr>
        <p:txBody>
          <a:bodyPr wrap="square" rtlCol="0">
            <a:spAutoFit/>
          </a:bodyPr>
          <a:lstStyle/>
          <a:p>
            <a:pPr algn="ctr"/>
            <a:r>
              <a:rPr lang="en-US" dirty="0">
                <a:latin typeface="Cavolini" panose="03000502040302020204" pitchFamily="66" charset="0"/>
                <a:cs typeface="Cavolini" panose="03000502040302020204" pitchFamily="66" charset="0"/>
              </a:rPr>
              <a:t>Image:  </a:t>
            </a:r>
            <a:r>
              <a:rPr lang="en-US" dirty="0" err="1">
                <a:latin typeface="Cavolini" panose="03000502040302020204" pitchFamily="66" charset="0"/>
                <a:cs typeface="Cavolini" panose="03000502040302020204" pitchFamily="66" charset="0"/>
              </a:rPr>
              <a:t>Monicore</a:t>
            </a:r>
            <a:endParaRPr lang="en-US" dirty="0">
              <a:latin typeface="Cavolini" panose="03000502040302020204" pitchFamily="66" charset="0"/>
              <a:cs typeface="Cavolini" panose="03000502040302020204" pitchFamily="66" charset="0"/>
            </a:endParaRPr>
          </a:p>
        </p:txBody>
      </p:sp>
      <p:sp>
        <p:nvSpPr>
          <p:cNvPr id="8" name="Content Placeholder 2">
            <a:extLst>
              <a:ext uri="{FF2B5EF4-FFF2-40B4-BE49-F238E27FC236}">
                <a16:creationId xmlns:a16="http://schemas.microsoft.com/office/drawing/2014/main" id="{002CD8CF-85A3-4FAB-9FEB-6F60498EA8AD}"/>
              </a:ext>
            </a:extLst>
          </p:cNvPr>
          <p:cNvSpPr txBox="1">
            <a:spLocks/>
          </p:cNvSpPr>
          <p:nvPr/>
        </p:nvSpPr>
        <p:spPr>
          <a:xfrm>
            <a:off x="5600700" y="415618"/>
            <a:ext cx="3394710" cy="229329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b="1" dirty="0">
                <a:latin typeface="Cavolini" panose="03000502040302020204" pitchFamily="66" charset="0"/>
                <a:cs typeface="Cavolini" panose="03000502040302020204" pitchFamily="66" charset="0"/>
              </a:rPr>
              <a:t>Sometimes when we lose things, it is to make space for better things and to help us grow.</a:t>
            </a:r>
          </a:p>
        </p:txBody>
      </p:sp>
    </p:spTree>
    <p:extLst>
      <p:ext uri="{BB962C8B-B14F-4D97-AF65-F5344CB8AC3E}">
        <p14:creationId xmlns:p14="http://schemas.microsoft.com/office/powerpoint/2010/main" val="32370507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774</TotalTime>
  <Words>3163</Words>
  <Application>Microsoft Office PowerPoint</Application>
  <PresentationFormat>On-screen Show (4:3)</PresentationFormat>
  <Paragraphs>185</Paragraphs>
  <Slides>48</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48</vt:i4>
      </vt:variant>
    </vt:vector>
  </HeadingPairs>
  <TitlesOfParts>
    <vt:vector size="54" baseType="lpstr">
      <vt:lpstr>Arial</vt:lpstr>
      <vt:lpstr>Calibri</vt:lpstr>
      <vt:lpstr>Calibri Light</vt:lpstr>
      <vt:lpstr>Candara</vt:lpstr>
      <vt:lpstr>Cavolini</vt:lpstr>
      <vt:lpstr>Office Theme</vt:lpstr>
      <vt:lpstr>Singing at Home with Sister Montgomery March 22, 2020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Wise Man and  The Foolish Man</vt:lpstr>
      <vt:lpstr>PowerPoint Presentation</vt:lpstr>
      <vt:lpstr>What rock is the  song talking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Child’s Prayer</vt:lpstr>
      <vt:lpstr>PowerPoint Presentation</vt:lpstr>
      <vt:lpstr>PowerPoint Presentation</vt:lpstr>
      <vt:lpstr>PowerPoint Presentation</vt:lpstr>
      <vt:lpstr>PowerPoint Presentation</vt:lpstr>
      <vt:lpstr>PowerPoint Presentation</vt:lpstr>
      <vt:lpstr>PowerPoint Presentation</vt:lpstr>
      <vt:lpstr>Faith</vt:lpstr>
      <vt:lpstr>PowerPoint Presentation</vt:lpstr>
      <vt:lpstr>PowerPoint Presentation</vt:lpstr>
      <vt:lpstr>Dare to Do Right</vt:lpstr>
      <vt:lpstr>Dare to Do Right</vt:lpstr>
      <vt:lpstr>PowerPoint Presentation</vt:lpstr>
      <vt:lpstr>PowerPoint Presentation</vt:lpstr>
      <vt:lpstr>Nephi’s Courage</vt:lpstr>
      <vt:lpstr>PowerPoint Presentation</vt:lpstr>
      <vt:lpstr>PowerPoint Presentation</vt:lpstr>
      <vt:lpstr>Love One Another</vt:lpstr>
      <vt:lpstr>PowerPoint Presentation</vt:lpstr>
      <vt:lpstr>PowerPoint Presentation</vt:lpstr>
      <vt:lpstr>PowerPoint Presentation</vt:lpstr>
      <vt:lpstr>PowerPoint Presentation</vt:lpstr>
      <vt:lpstr>Peace in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Images for Vineyard Singing Time Lesson</dc:title>
  <dc:creator>Cherice Montgomery</dc:creator>
  <cp:lastModifiedBy>Cherice Montgomery</cp:lastModifiedBy>
  <cp:revision>96</cp:revision>
  <dcterms:created xsi:type="dcterms:W3CDTF">2020-03-09T07:50:11Z</dcterms:created>
  <dcterms:modified xsi:type="dcterms:W3CDTF">2020-04-01T08:30:19Z</dcterms:modified>
</cp:coreProperties>
</file>