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7" r:id="rId2"/>
    <p:sldId id="295" r:id="rId3"/>
    <p:sldId id="267" r:id="rId4"/>
    <p:sldId id="276" r:id="rId5"/>
    <p:sldId id="269" r:id="rId6"/>
    <p:sldId id="291" r:id="rId7"/>
    <p:sldId id="278" r:id="rId8"/>
    <p:sldId id="292" r:id="rId9"/>
    <p:sldId id="280" r:id="rId10"/>
    <p:sldId id="281" r:id="rId11"/>
    <p:sldId id="286" r:id="rId12"/>
    <p:sldId id="289" r:id="rId13"/>
    <p:sldId id="297" r:id="rId14"/>
    <p:sldId id="266" r:id="rId15"/>
    <p:sldId id="294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6C2573F-0C41-4694-8F10-4CC941ACFED2}">
          <p14:sldIdLst>
            <p14:sldId id="277"/>
            <p14:sldId id="295"/>
            <p14:sldId id="267"/>
            <p14:sldId id="276"/>
            <p14:sldId id="269"/>
            <p14:sldId id="291"/>
            <p14:sldId id="278"/>
            <p14:sldId id="292"/>
            <p14:sldId id="280"/>
            <p14:sldId id="281"/>
            <p14:sldId id="286"/>
            <p14:sldId id="289"/>
            <p14:sldId id="297"/>
            <p14:sldId id="266"/>
          </p14:sldIdLst>
        </p14:section>
        <p14:section name="Alternate images" id="{1C6D84A6-3C8C-4B42-AEAF-71E3DE0C9900}">
          <p14:sldIdLst>
            <p14:sldId id="294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E9"/>
    <a:srgbClr val="FBE5D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662" autoAdjust="0"/>
  </p:normalViewPr>
  <p:slideViewPr>
    <p:cSldViewPr snapToGrid="0">
      <p:cViewPr varScale="1">
        <p:scale>
          <a:sx n="96" d="100"/>
          <a:sy n="96" d="100"/>
        </p:scale>
        <p:origin x="19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6A108-5BC3-403E-8665-B393D8C836F1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10F01-3174-4A75-B1C8-F57BE8792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Fighting:  Two children fighting over toys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https://www.churchofjesuschrist.org/media/image/children-childhood-fighting-toys-e215b87?lang=eng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8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I’ve put it off too long: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father finds time to play ball with his children.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https://www.churchofjesuschrist.org/media/video/2009-04-0026-ive-put-it-off-too-long?lang=eng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8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Sunrise: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The sun rises in the sky, radiating long rays.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https://www.churchofjesuschrist.org/media/image/sunshine-21c0afe?lang=eng&amp;collectionId=a2afde622a5c44ab9db658065a378385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59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Young girl praying: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young girl prays before she goes to bed.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https://www.churchofjesuschrist.org/media/image/young-girl-praying-fe34640?lang=eng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8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Re-enactment of Christ with children: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reenactment showing Christ sitting with a group of children.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https://www.churchofjesuschrist.org/media/image/jesus-with-children-aed01f4?lang=eng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9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Fighting:  Two children fighting over toys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https://www.churchofjesuschrist.org/media/image/children-childhood-fighting-toys-e215b87?lang=eng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48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Fighting:  Two children fighting over toys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https://www.churchofjesuschrist.org/media/image/children-childhood-fighting-toys-e215b87?lang=eng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8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Prayer: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boy kneeling by his bed with his eyes closed and arms folded in prayer.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https://www.churchofjesuschrist.org/media/image/boy-prayer-f7345ef?lang=eng&amp;collectionId=1d5d569ab33dea67f63cbcdcc87bc8756d679194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3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Brothers: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portrait of two young brothers sitting together.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https://www.churchofjesuschrist.org/media/image/brothers-fa8d444?lang=eng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3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Childhood: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little boy and a little girl fighting over a toy.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https://www.churchofjesuschrist.org/media/image/children-childhood-fighting-toys-8911272?lang=eng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Sunrise: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The sun rises in the sky, radiating long rays.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https://www.churchofjesuschrist.org/media/image/sunshine-21c0afe?lang=eng&amp;collectionId=a2afde622a5c44ab9db658065a378385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40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Young girl praying: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young girl prays before she goes to bed.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https://www.churchofjesuschrist.org/media/image/young-girl-praying-fe34640?lang=eng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8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Re-enactment of Christ with children: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reenactment showing Christ sitting with a group of children.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https://www.churchofjesuschrist.org/media/image/jesus-with-children-aed01f4?lang=eng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44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Prayer: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boy kneeling by his bed with his eyes closed and arms folded in prayer.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https://www.churchofjesuschrist.org/media/image/boy-prayer-f7345ef?lang=eng&amp;collectionId=1d5d569ab33dea67f63cbcdcc87bc8756d679194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98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A child taking the sacrament: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young child reaches out to take a sacrament cup.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https://www.churchofjesuschrist.org/media/image/sacrament-meetings-9d0478a?lang=eng&amp;collectionId=1d5d569ab33dea67f63cbcdcc87bc8756d679194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4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4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0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8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9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9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3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3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4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2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urchofjesuschrist.org/media/image/jesus-with-children-aed01f4?lang=eng" TargetMode="External"/><Relationship Id="rId3" Type="http://schemas.openxmlformats.org/officeDocument/2006/relationships/hyperlink" Target="https://www.churchofjesuschrist.org/media/image/brothers-fa8d444?lang=eng" TargetMode="External"/><Relationship Id="rId7" Type="http://schemas.openxmlformats.org/officeDocument/2006/relationships/hyperlink" Target="https://www.churchofjesuschrist.org/media/image/boy-prayer-f7345ef?lang=eng&amp;collectionId=1d5d569ab33dea67f63cbcdcc87bc8756d679194" TargetMode="External"/><Relationship Id="rId2" Type="http://schemas.openxmlformats.org/officeDocument/2006/relationships/hyperlink" Target="https://www.churchofjesuschrist.org/media/image/sacrament-meetings-9d0478a?lang=eng&amp;collectionId=1d5d569ab33dea67f63cbcdcc87bc8756d67919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hurchofjesuschrist.org/media/video/2009-04-0026-ive-put-it-off-too-long?lang=eng" TargetMode="External"/><Relationship Id="rId5" Type="http://schemas.openxmlformats.org/officeDocument/2006/relationships/hyperlink" Target="https://www.churchofjesuschrist.org/media/image/children-childhood-fighting-toys-e215b87?lang=eng" TargetMode="External"/><Relationship Id="rId10" Type="http://schemas.openxmlformats.org/officeDocument/2006/relationships/hyperlink" Target="https://www.churchofjesuschrist.org/media/image/young-girl-praying-fe34640?lang=eng" TargetMode="External"/><Relationship Id="rId4" Type="http://schemas.openxmlformats.org/officeDocument/2006/relationships/hyperlink" Target="https://www.churchofjesuschrist.org/media/image/children-childhood-fighting-toys-8911272?lang=eng" TargetMode="External"/><Relationship Id="rId9" Type="http://schemas.openxmlformats.org/officeDocument/2006/relationships/hyperlink" Target="https://www.churchofjesuschrist.org/media/image/sunshine-21c0afe?lang=eng&amp;collectionId=a2afde622a5c44ab9db658065a37838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wo children fighting over toys.">
            <a:extLst>
              <a:ext uri="{FF2B5EF4-FFF2-40B4-BE49-F238E27FC236}">
                <a16:creationId xmlns:a16="http://schemas.microsoft.com/office/drawing/2014/main" id="{F4409533-7B20-3BC3-BF03-62CB43D1F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0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DE6045-DBDE-D5BA-9E8D-9AE6E17D0034}"/>
              </a:ext>
            </a:extLst>
          </p:cNvPr>
          <p:cNvSpPr txBox="1">
            <a:spLocks/>
          </p:cNvSpPr>
          <p:nvPr/>
        </p:nvSpPr>
        <p:spPr>
          <a:xfrm>
            <a:off x="5275385" y="0"/>
            <a:ext cx="3868615" cy="6698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400" b="1" i="1" dirty="0">
                <a:latin typeface="Candara" panose="020E0502030303020204" pitchFamily="34" charset="0"/>
              </a:rPr>
              <a:t>Help Me, </a:t>
            </a:r>
          </a:p>
          <a:p>
            <a:pPr algn="ctr"/>
            <a:r>
              <a:rPr lang="en-US" sz="6400" b="1" i="1" dirty="0">
                <a:latin typeface="Candara" panose="020E0502030303020204" pitchFamily="34" charset="0"/>
              </a:rPr>
              <a:t>Dear Father</a:t>
            </a:r>
          </a:p>
          <a:p>
            <a:pPr algn="ctr"/>
            <a:r>
              <a:rPr lang="en-US" sz="2400" b="1" i="1">
                <a:latin typeface="Candara" panose="020E0502030303020204" pitchFamily="34" charset="0"/>
              </a:rPr>
              <a:t>(Verses </a:t>
            </a:r>
            <a:r>
              <a:rPr lang="en-US" sz="2400" b="1" i="1" dirty="0">
                <a:latin typeface="Candara" panose="020E0502030303020204" pitchFamily="34" charset="0"/>
              </a:rPr>
              <a:t>1 &amp; </a:t>
            </a:r>
            <a:r>
              <a:rPr lang="en-US" sz="2400" b="1" i="1">
                <a:latin typeface="Candara" panose="020E0502030303020204" pitchFamily="34" charset="0"/>
              </a:rPr>
              <a:t>2)</a:t>
            </a:r>
          </a:p>
          <a:p>
            <a:pPr algn="ctr"/>
            <a:endParaRPr lang="en-US" sz="2400" b="1" i="1" dirty="0">
              <a:latin typeface="Candara" panose="020E0502030303020204" pitchFamily="34" charset="0"/>
            </a:endParaRPr>
          </a:p>
          <a:p>
            <a:pPr algn="ctr"/>
            <a:r>
              <a:rPr lang="en-US" sz="2400" b="1" i="1" dirty="0">
                <a:latin typeface="Candara" panose="020E0502030303020204" pitchFamily="34" charset="0"/>
              </a:rPr>
              <a:t>Children’s Songbook, p. 99</a:t>
            </a:r>
          </a:p>
          <a:p>
            <a:pPr algn="ctr"/>
            <a:endParaRPr lang="en-US" sz="2400" b="1" i="1" dirty="0">
              <a:latin typeface="Candara" panose="020E0502030303020204" pitchFamily="34" charset="0"/>
            </a:endParaRPr>
          </a:p>
          <a:p>
            <a:pPr algn="ctr"/>
            <a:endParaRPr lang="en-US" sz="2400" b="1" i="1" dirty="0">
              <a:latin typeface="Candara" panose="020E0502030303020204" pitchFamily="34" charset="0"/>
            </a:endParaRPr>
          </a:p>
          <a:p>
            <a:pPr algn="ctr"/>
            <a:r>
              <a:rPr lang="en-US" sz="2000" dirty="0">
                <a:latin typeface="Candara" panose="020E0502030303020204" pitchFamily="34" charset="0"/>
              </a:rPr>
              <a:t>Words &amp; Music:  Francis K. Taylor</a:t>
            </a:r>
          </a:p>
          <a:p>
            <a:pPr algn="ctr"/>
            <a:br>
              <a:rPr lang="en-US" sz="2000" dirty="0">
                <a:latin typeface="Candara" panose="020E0502030303020204" pitchFamily="34" charset="0"/>
              </a:rPr>
            </a:br>
            <a:r>
              <a:rPr lang="en-US" sz="2000" dirty="0">
                <a:latin typeface="Candara" panose="020E0502030303020204" pitchFamily="34" charset="0"/>
              </a:rPr>
              <a:t>Flipchart:  Cherice Montgomery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8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9898377-C6EA-8A38-6A67-FD444384F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43500"/>
            <a:ext cx="9143999" cy="1714499"/>
          </a:xfrm>
        </p:spPr>
        <p:txBody>
          <a:bodyPr>
            <a:noAutofit/>
          </a:bodyPr>
          <a:lstStyle/>
          <a:p>
            <a:pPr algn="ctr"/>
            <a:r>
              <a:rPr lang="en-US" sz="6500" b="1" dirty="0">
                <a:latin typeface="Candara" panose="020E0502030303020204" pitchFamily="34" charset="0"/>
              </a:rPr>
              <a:t>Making things right </a:t>
            </a:r>
            <a:br>
              <a:rPr lang="en-US" sz="6500" b="1" dirty="0">
                <a:latin typeface="Candara" panose="020E0502030303020204" pitchFamily="34" charset="0"/>
              </a:rPr>
            </a:br>
            <a:r>
              <a:rPr lang="en-US" sz="6500" b="1" dirty="0">
                <a:latin typeface="Candara" panose="020E0502030303020204" pitchFamily="34" charset="0"/>
              </a:rPr>
              <a:t>and changing my ways.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664CBF-244F-8883-B543-0BE31F5F66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4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sun rises in the sky, radiating long rays.">
            <a:extLst>
              <a:ext uri="{FF2B5EF4-FFF2-40B4-BE49-F238E27FC236}">
                <a16:creationId xmlns:a16="http://schemas.microsoft.com/office/drawing/2014/main" id="{189F564F-C002-A672-2DB1-9463CDCB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6"/>
          <a:stretch/>
        </p:blipFill>
        <p:spPr bwMode="auto">
          <a:xfrm>
            <a:off x="0" y="0"/>
            <a:ext cx="9144000" cy="551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06277"/>
            <a:ext cx="9144000" cy="1272211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>
                <a:latin typeface="Candara" panose="020E0502030303020204" pitchFamily="34" charset="0"/>
              </a:rPr>
              <a:t>Help me each day,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83466-B14C-29D0-DC0B-3B9A214006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9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young girl prays before she goes to bed.">
            <a:extLst>
              <a:ext uri="{FF2B5EF4-FFF2-40B4-BE49-F238E27FC236}">
                <a16:creationId xmlns:a16="http://schemas.microsoft.com/office/drawing/2014/main" id="{BAAACB24-855A-198A-06A4-D5EB15AE8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05669"/>
            <a:ext cx="9143999" cy="1373927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>
                <a:latin typeface="Candara" panose="020E0502030303020204" pitchFamily="34" charset="0"/>
              </a:rPr>
              <a:t>Father, I pray;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1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 reenactment showing Christ sitting with a group of children.">
            <a:extLst>
              <a:ext uri="{FF2B5EF4-FFF2-40B4-BE49-F238E27FC236}">
                <a16:creationId xmlns:a16="http://schemas.microsoft.com/office/drawing/2014/main" id="{6212588B-B5F2-4A05-7F27-23FF76918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/>
          <a:stretch/>
        </p:blipFill>
        <p:spPr bwMode="auto">
          <a:xfrm>
            <a:off x="3995530" y="29817"/>
            <a:ext cx="51484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817"/>
            <a:ext cx="3995530" cy="6758609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>
                <a:latin typeface="Candara" panose="020E0502030303020204" pitchFamily="34" charset="0"/>
              </a:rPr>
              <a:t>Help me live nearer, nearer </a:t>
            </a:r>
            <a:br>
              <a:rPr lang="en-US" sz="7500" b="1" dirty="0">
                <a:latin typeface="Candara" panose="020E0502030303020204" pitchFamily="34" charset="0"/>
              </a:rPr>
            </a:br>
            <a:r>
              <a:rPr lang="en-US" sz="7500" b="1" dirty="0">
                <a:latin typeface="Candara" panose="020E0502030303020204" pitchFamily="34" charset="0"/>
              </a:rPr>
              <a:t>to thee.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83466-B14C-29D0-DC0B-3B9A214006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65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6A1BBC-E05C-560F-241D-49D696953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149" y="154055"/>
            <a:ext cx="8875642" cy="657473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>
                <a:latin typeface="Candara" panose="020E0502030303020204" pitchFamily="34" charset="0"/>
              </a:rPr>
              <a:t>Image Credits: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100" dirty="0"/>
              <a:t>The Church of Jesus Christ of Latter-Day Saints.  (</a:t>
            </a:r>
            <a:r>
              <a:rPr lang="en-US" sz="1100" dirty="0" err="1"/>
              <a:t>n.d</a:t>
            </a:r>
            <a:r>
              <a:rPr lang="en-US" sz="1100" dirty="0"/>
              <a:t>).  A child taking the sacrament:  </a:t>
            </a:r>
            <a:r>
              <a:rPr lang="en-US" sz="1100" b="0" i="0" dirty="0">
                <a:solidFill>
                  <a:srgbClr val="212225"/>
                </a:solidFill>
                <a:effectLst/>
                <a:latin typeface="Ensign:Sans"/>
              </a:rPr>
              <a:t>A young child reaches out to take a sacrament cup.</a:t>
            </a:r>
            <a:r>
              <a:rPr lang="en-US" sz="1100" dirty="0"/>
              <a:t> </a:t>
            </a:r>
            <a:r>
              <a:rPr lang="en-US" sz="1100" i="1" dirty="0"/>
              <a:t>The Church of Jesus Christ of Latter-Day Saints Media Library.  </a:t>
            </a:r>
            <a:r>
              <a:rPr lang="en-US" sz="1100" i="0" dirty="0"/>
              <a:t>Retrieved Jun. 23, 2023 from </a:t>
            </a:r>
            <a:r>
              <a:rPr lang="en-US" sz="1100" dirty="0">
                <a:hlinkClick r:id="rId2"/>
              </a:rPr>
              <a:t>https://www.churchofjesuschrist.org/media/image/sacrament-meetings-9d0478a?lang=eng&amp;collectionId=1d5d569ab33dea67f63cbcdcc87bc8756d679194</a:t>
            </a: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100" dirty="0"/>
              <a:t>The Church of Jesus Christ of Latter-Day Saints.  (</a:t>
            </a:r>
            <a:r>
              <a:rPr lang="en-US" sz="1100" dirty="0" err="1"/>
              <a:t>n.d</a:t>
            </a:r>
            <a:r>
              <a:rPr lang="en-US" sz="1100" dirty="0"/>
              <a:t>).  Brothers:  </a:t>
            </a:r>
            <a:r>
              <a:rPr lang="en-US" sz="1100" b="0" i="0" dirty="0">
                <a:solidFill>
                  <a:srgbClr val="212225"/>
                </a:solidFill>
                <a:effectLst/>
                <a:latin typeface="Ensign:Sans"/>
              </a:rPr>
              <a:t>A portrait of two young brothers sitting together.</a:t>
            </a:r>
            <a:r>
              <a:rPr lang="en-US" sz="1100" dirty="0"/>
              <a:t> </a:t>
            </a:r>
            <a:r>
              <a:rPr lang="en-US" sz="1100" i="1" dirty="0"/>
              <a:t>The Church of Jesus Christ of Latter-Day Saints Media Library.  </a:t>
            </a:r>
            <a:r>
              <a:rPr lang="en-US" sz="1100" i="0" dirty="0"/>
              <a:t>Retrieved Jun. 23, 2023 from </a:t>
            </a:r>
            <a:r>
              <a:rPr lang="en-US" sz="1100" dirty="0">
                <a:hlinkClick r:id="rId3"/>
              </a:rPr>
              <a:t>https://www.churchofjesuschrist.org/media/image/brothers-fa8d444?lang=eng</a:t>
            </a: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100" dirty="0"/>
              <a:t>The Church of Jesus Christ of Latter-Day Saints.  (</a:t>
            </a:r>
            <a:r>
              <a:rPr lang="en-US" sz="1100" dirty="0" err="1"/>
              <a:t>n.d</a:t>
            </a:r>
            <a:r>
              <a:rPr lang="en-US" sz="1100" dirty="0"/>
              <a:t>).  Childhood: </a:t>
            </a:r>
            <a:r>
              <a:rPr lang="en-US" sz="1100" b="0" i="0" dirty="0">
                <a:solidFill>
                  <a:srgbClr val="212225"/>
                </a:solidFill>
                <a:effectLst/>
                <a:latin typeface="Ensign:Sans"/>
              </a:rPr>
              <a:t>A little boy and a little girl fighting over a toy.</a:t>
            </a:r>
            <a:r>
              <a:rPr lang="en-US" sz="1100" dirty="0"/>
              <a:t> </a:t>
            </a:r>
            <a:r>
              <a:rPr lang="en-US" sz="1100" i="1" dirty="0"/>
              <a:t>The Church of Jesus Christ of Latter-Day Saints Media Library.  </a:t>
            </a:r>
            <a:r>
              <a:rPr lang="en-US" sz="1100" i="0" dirty="0"/>
              <a:t>Retrieved Jun. 23, 2023 from </a:t>
            </a:r>
            <a:r>
              <a:rPr lang="en-US" sz="1100" dirty="0">
                <a:hlinkClick r:id="rId4"/>
              </a:rPr>
              <a:t>https://www.churchofjesuschrist.org/media/image/children-childhood-fighting-toys-8911272?lang=eng</a:t>
            </a: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100" dirty="0"/>
              <a:t>The Church of Jesus Christ of Latter-Day Saints.  (</a:t>
            </a:r>
            <a:r>
              <a:rPr lang="en-US" sz="1100" dirty="0" err="1"/>
              <a:t>n.d</a:t>
            </a:r>
            <a:r>
              <a:rPr lang="en-US" sz="1100" dirty="0"/>
              <a:t>).  Fighting:  Two children fighting over toys</a:t>
            </a:r>
            <a:r>
              <a:rPr lang="en-US" sz="1100" b="0" i="0" dirty="0">
                <a:solidFill>
                  <a:srgbClr val="212225"/>
                </a:solidFill>
                <a:effectLst/>
                <a:latin typeface="Ensign:Sans"/>
              </a:rPr>
              <a:t>.</a:t>
            </a:r>
            <a:r>
              <a:rPr lang="en-US" sz="1100" dirty="0"/>
              <a:t> </a:t>
            </a:r>
            <a:r>
              <a:rPr lang="en-US" sz="1100" i="1" dirty="0"/>
              <a:t>The Church of Jesus Christ of Latter-Day Saints Media Library.  </a:t>
            </a:r>
            <a:r>
              <a:rPr lang="en-US" sz="1100" i="0" dirty="0"/>
              <a:t>Retrieved Jun. 23, 2023 from </a:t>
            </a:r>
            <a:r>
              <a:rPr lang="en-US" sz="1100" dirty="0">
                <a:hlinkClick r:id="rId5"/>
              </a:rPr>
              <a:t>https://www.churchofjesuschrist.org/media/image/children-childhood-fighting-toys-e215b87?lang=eng</a:t>
            </a: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100" dirty="0"/>
              <a:t>The Church of Jesus Christ of Latter-Day Saints.  (</a:t>
            </a:r>
            <a:r>
              <a:rPr lang="en-US" sz="1100" dirty="0" err="1"/>
              <a:t>n.d</a:t>
            </a:r>
            <a:r>
              <a:rPr lang="en-US" sz="1100" dirty="0"/>
              <a:t>).  I’ve put it off too long:  </a:t>
            </a:r>
            <a:r>
              <a:rPr lang="en-US" sz="1100" b="0" i="0" dirty="0">
                <a:solidFill>
                  <a:srgbClr val="212225"/>
                </a:solidFill>
                <a:effectLst/>
                <a:latin typeface="Ensign:Sans"/>
              </a:rPr>
              <a:t>A father finds time to play ball with his children.</a:t>
            </a:r>
            <a:r>
              <a:rPr lang="en-US" sz="1100" dirty="0"/>
              <a:t> </a:t>
            </a:r>
            <a:r>
              <a:rPr lang="en-US" sz="1100" i="1" dirty="0"/>
              <a:t>The Church of Jesus Christ of Latter-Day Saints Media Library.  </a:t>
            </a:r>
            <a:r>
              <a:rPr lang="en-US" sz="1100" i="0" dirty="0"/>
              <a:t>Retrieved Jun. 23, 2023 from </a:t>
            </a:r>
            <a:r>
              <a:rPr lang="en-US" sz="1100" dirty="0">
                <a:hlinkClick r:id="rId6"/>
              </a:rPr>
              <a:t>https://www.churchofjesuschrist.org/media/video/2009-04-0026-ive-put-it-off-too-long?lang=eng</a:t>
            </a: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100" dirty="0"/>
              <a:t>The Church of Jesus Christ of Latter-Day Saints.  (</a:t>
            </a:r>
            <a:r>
              <a:rPr lang="en-US" sz="1100" dirty="0" err="1"/>
              <a:t>n.d</a:t>
            </a:r>
            <a:r>
              <a:rPr lang="en-US" sz="1100" dirty="0"/>
              <a:t>).  Prayer:  </a:t>
            </a:r>
            <a:r>
              <a:rPr lang="en-US" sz="1100" b="0" i="0" dirty="0">
                <a:solidFill>
                  <a:srgbClr val="212225"/>
                </a:solidFill>
                <a:effectLst/>
                <a:latin typeface="Ensign:Sans"/>
              </a:rPr>
              <a:t>A boy kneeling by his bed with his eyes closed and arms folded in prayer.</a:t>
            </a:r>
            <a:r>
              <a:rPr lang="en-US" sz="1100" dirty="0"/>
              <a:t> </a:t>
            </a:r>
            <a:r>
              <a:rPr lang="en-US" sz="1100" i="1" dirty="0"/>
              <a:t>The Church of Jesus Christ of Latter-Day Saints Media Library.  </a:t>
            </a:r>
            <a:r>
              <a:rPr lang="en-US" sz="1100" i="0" dirty="0"/>
              <a:t>Retrieved Jun. 23, 2023 from </a:t>
            </a:r>
            <a:r>
              <a:rPr lang="en-US" sz="1100" dirty="0">
                <a:hlinkClick r:id="rId7"/>
              </a:rPr>
              <a:t>https://www.churchofjesuschrist.org/media/image/boy-prayer-f7345ef?lang=eng&amp;collectionId=1d5d569ab33dea67f63cbcdcc87bc8756d679194</a:t>
            </a: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100" dirty="0"/>
              <a:t>The Church of Jesus Christ of Latter-Day Saints.  (</a:t>
            </a:r>
            <a:r>
              <a:rPr lang="en-US" sz="1100" dirty="0" err="1"/>
              <a:t>n.d</a:t>
            </a:r>
            <a:r>
              <a:rPr lang="en-US" sz="1100" dirty="0"/>
              <a:t>).  Re-enactment of Christ with children:  </a:t>
            </a:r>
            <a:r>
              <a:rPr lang="en-US" sz="1100" b="0" i="0" dirty="0">
                <a:solidFill>
                  <a:srgbClr val="212225"/>
                </a:solidFill>
                <a:effectLst/>
                <a:latin typeface="Ensign:Sans"/>
              </a:rPr>
              <a:t>A reenactment showing Christ sitting with a group of children.</a:t>
            </a:r>
            <a:r>
              <a:rPr lang="en-US" sz="1100" dirty="0"/>
              <a:t> </a:t>
            </a:r>
            <a:r>
              <a:rPr lang="en-US" sz="1100" i="1" dirty="0"/>
              <a:t>The Church of Jesus Christ of Latter-Day Saints Media Library.  </a:t>
            </a:r>
            <a:r>
              <a:rPr lang="en-US" sz="1100" i="0" dirty="0"/>
              <a:t>Retrieved Jun. 23, 2023 from </a:t>
            </a:r>
            <a:r>
              <a:rPr lang="en-US" sz="1100" dirty="0">
                <a:hlinkClick r:id="rId8"/>
              </a:rPr>
              <a:t>https://www.churchofjesuschrist.org/media/image/jesus-with-children-aed01f4?lang=eng</a:t>
            </a: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100" dirty="0"/>
              <a:t>The Church of Jesus Christ of Latter-Day Saints.  (</a:t>
            </a:r>
            <a:r>
              <a:rPr lang="en-US" sz="1100" dirty="0" err="1"/>
              <a:t>n.d</a:t>
            </a:r>
            <a:r>
              <a:rPr lang="en-US" sz="1100" dirty="0"/>
              <a:t>).  Sunrise:  </a:t>
            </a:r>
            <a:r>
              <a:rPr lang="en-US" sz="1100" b="0" i="0" dirty="0">
                <a:solidFill>
                  <a:srgbClr val="212225"/>
                </a:solidFill>
                <a:effectLst/>
                <a:latin typeface="Ensign:Sans"/>
              </a:rPr>
              <a:t>The sun rises in the sky, radiating long rays.</a:t>
            </a:r>
            <a:r>
              <a:rPr lang="en-US" sz="1100" dirty="0"/>
              <a:t> </a:t>
            </a:r>
            <a:r>
              <a:rPr lang="en-US" sz="1100" i="1" dirty="0"/>
              <a:t>The Church of Jesus Christ of Latter-Day Saints Media Library.  </a:t>
            </a:r>
            <a:r>
              <a:rPr lang="en-US" sz="1100" i="0" dirty="0"/>
              <a:t>Retrieved Jun. 23, 2023 from </a:t>
            </a:r>
            <a:r>
              <a:rPr lang="en-US" sz="1100" dirty="0">
                <a:hlinkClick r:id="rId9"/>
              </a:rPr>
              <a:t>https://www.churchofjesuschrist.org/media/image/sunshine-21c0afe?lang=eng&amp;collectionId=a2afde622a5c44ab9db658065a378385</a:t>
            </a: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100" dirty="0"/>
              <a:t>The Church of Jesus Christ of Latter-Day Saints.  (</a:t>
            </a:r>
            <a:r>
              <a:rPr lang="en-US" sz="1100" dirty="0" err="1"/>
              <a:t>n.d</a:t>
            </a:r>
            <a:r>
              <a:rPr lang="en-US" sz="1100" dirty="0"/>
              <a:t>).  Young girl praying:  </a:t>
            </a:r>
            <a:r>
              <a:rPr lang="en-US" sz="1100" b="0" i="0" dirty="0">
                <a:solidFill>
                  <a:srgbClr val="212225"/>
                </a:solidFill>
                <a:effectLst/>
                <a:latin typeface="Ensign:Sans"/>
              </a:rPr>
              <a:t>A young girl prays before she goes to bed.</a:t>
            </a:r>
            <a:r>
              <a:rPr lang="en-US" sz="1100" dirty="0"/>
              <a:t> </a:t>
            </a:r>
            <a:r>
              <a:rPr lang="en-US" sz="1100" i="1" dirty="0"/>
              <a:t>The Church of Jesus Christ of Latter-Day Saints Media Library.  </a:t>
            </a:r>
            <a:r>
              <a:rPr lang="en-US" sz="1100" i="0" dirty="0"/>
              <a:t>Retrieved Jun. 23, 2023 from </a:t>
            </a:r>
            <a:r>
              <a:rPr lang="en-US" sz="1100" dirty="0">
                <a:hlinkClick r:id="rId10"/>
              </a:rPr>
              <a:t>https://www.churchofjesuschrist.org/media/image/young-girl-praying-fe34640?lang=eng</a:t>
            </a: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b="1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1100" b="1" dirty="0">
              <a:latin typeface="Candara" panose="020E05020303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2B0BF-9B01-82CD-6C43-E122CB8694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88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wo children fighting over toys.">
            <a:extLst>
              <a:ext uri="{FF2B5EF4-FFF2-40B4-BE49-F238E27FC236}">
                <a16:creationId xmlns:a16="http://schemas.microsoft.com/office/drawing/2014/main" id="{8A702854-AF35-C1BE-CD50-47365D59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0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664" y="1"/>
            <a:ext cx="3843336" cy="6979596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>
                <a:latin typeface="Candara" panose="020E0502030303020204" pitchFamily="34" charset="0"/>
              </a:rPr>
              <a:t>Help me, dear Father,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1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wo children fighting over toys.">
            <a:extLst>
              <a:ext uri="{FF2B5EF4-FFF2-40B4-BE49-F238E27FC236}">
                <a16:creationId xmlns:a16="http://schemas.microsoft.com/office/drawing/2014/main" id="{8A702854-AF35-C1BE-CD50-47365D595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0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664" y="1"/>
            <a:ext cx="3843336" cy="6979596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>
                <a:latin typeface="Candara" panose="020E0502030303020204" pitchFamily="34" charset="0"/>
              </a:rPr>
              <a:t>All who may seem unkind-- to 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9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y kneeling by his bed with his eyes closed and arms folded in prayer.">
            <a:extLst>
              <a:ext uri="{FF2B5EF4-FFF2-40B4-BE49-F238E27FC236}">
                <a16:creationId xmlns:a16="http://schemas.microsoft.com/office/drawing/2014/main" id="{2691D38A-90C7-76F2-172E-814863349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0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664" y="1"/>
            <a:ext cx="3843336" cy="6979596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>
                <a:latin typeface="Candara" panose="020E0502030303020204" pitchFamily="34" charset="0"/>
              </a:rPr>
              <a:t>Help me, dear Father,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ortrait of two young brothers sitting together.">
            <a:extLst>
              <a:ext uri="{FF2B5EF4-FFF2-40B4-BE49-F238E27FC236}">
                <a16:creationId xmlns:a16="http://schemas.microsoft.com/office/drawing/2014/main" id="{58E0C735-0669-A8A7-DB5C-79F068A3C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1"/>
          <a:stretch/>
        </p:blipFill>
        <p:spPr bwMode="auto">
          <a:xfrm>
            <a:off x="-19326" y="1"/>
            <a:ext cx="9163326" cy="55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6" y="5516216"/>
            <a:ext cx="9105348" cy="1272209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>
                <a:latin typeface="Candara" panose="020E0502030303020204" pitchFamily="34" charset="0"/>
              </a:rPr>
              <a:t>to freely forgive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A3AFEB-DAE7-7047-3DD1-8B31FB653A1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1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little boy and a little girl fighting over a toy.">
            <a:extLst>
              <a:ext uri="{FF2B5EF4-FFF2-40B4-BE49-F238E27FC236}">
                <a16:creationId xmlns:a16="http://schemas.microsoft.com/office/drawing/2014/main" id="{0A77B1F6-1800-42C6-2B31-DBB6DF8F3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075" y="0"/>
            <a:ext cx="3844924" cy="6858000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>
                <a:latin typeface="Candara" panose="020E0502030303020204" pitchFamily="34" charset="0"/>
              </a:rPr>
              <a:t>All who may seem unkind-- to 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664CBF-244F-8883-B543-0BE31F5F66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7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sun rises in the sky, radiating long rays.">
            <a:extLst>
              <a:ext uri="{FF2B5EF4-FFF2-40B4-BE49-F238E27FC236}">
                <a16:creationId xmlns:a16="http://schemas.microsoft.com/office/drawing/2014/main" id="{189F564F-C002-A672-2DB1-9463CDCBE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6"/>
          <a:stretch/>
        </p:blipFill>
        <p:spPr bwMode="auto">
          <a:xfrm>
            <a:off x="0" y="0"/>
            <a:ext cx="9144000" cy="551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06277"/>
            <a:ext cx="9144000" cy="1272211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>
                <a:latin typeface="Candara" panose="020E0502030303020204" pitchFamily="34" charset="0"/>
              </a:rPr>
              <a:t>Help me each day,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83466-B14C-29D0-DC0B-3B9A214006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2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young girl prays before she goes to bed.">
            <a:extLst>
              <a:ext uri="{FF2B5EF4-FFF2-40B4-BE49-F238E27FC236}">
                <a16:creationId xmlns:a16="http://schemas.microsoft.com/office/drawing/2014/main" id="{BAAACB24-855A-198A-06A4-D5EB15AE8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05669"/>
            <a:ext cx="9143999" cy="1373927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>
                <a:latin typeface="Candara" panose="020E0502030303020204" pitchFamily="34" charset="0"/>
              </a:rPr>
              <a:t>Father, I pray;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7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 reenactment showing Christ sitting with a group of children.">
            <a:extLst>
              <a:ext uri="{FF2B5EF4-FFF2-40B4-BE49-F238E27FC236}">
                <a16:creationId xmlns:a16="http://schemas.microsoft.com/office/drawing/2014/main" id="{6212588B-B5F2-4A05-7F27-23FF76918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/>
          <a:stretch/>
        </p:blipFill>
        <p:spPr bwMode="auto">
          <a:xfrm>
            <a:off x="3995530" y="29817"/>
            <a:ext cx="51484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9817"/>
            <a:ext cx="3995530" cy="6758609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>
                <a:latin typeface="Candara" panose="020E0502030303020204" pitchFamily="34" charset="0"/>
              </a:rPr>
              <a:t>Help me live nearer, nearer </a:t>
            </a:r>
            <a:br>
              <a:rPr lang="en-US" sz="7500" b="1" dirty="0">
                <a:latin typeface="Candara" panose="020E0502030303020204" pitchFamily="34" charset="0"/>
              </a:rPr>
            </a:br>
            <a:r>
              <a:rPr lang="en-US" sz="7500" b="1" dirty="0">
                <a:latin typeface="Candara" panose="020E0502030303020204" pitchFamily="34" charset="0"/>
              </a:rPr>
              <a:t>to thee.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83466-B14C-29D0-DC0B-3B9A214006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y kneeling by his bed with his eyes closed and arms folded in prayer.">
            <a:extLst>
              <a:ext uri="{FF2B5EF4-FFF2-40B4-BE49-F238E27FC236}">
                <a16:creationId xmlns:a16="http://schemas.microsoft.com/office/drawing/2014/main" id="{2691D38A-90C7-76F2-172E-814863349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0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664" y="1"/>
            <a:ext cx="3843336" cy="6979596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>
                <a:latin typeface="Candara" panose="020E0502030303020204" pitchFamily="34" charset="0"/>
              </a:rPr>
              <a:t>Help me, dear Father,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3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young child reaches out to take a sacrament cup.">
            <a:extLst>
              <a:ext uri="{FF2B5EF4-FFF2-40B4-BE49-F238E27FC236}">
                <a16:creationId xmlns:a16="http://schemas.microsoft.com/office/drawing/2014/main" id="{1EC31DAE-4512-CA77-9ECB-AC578EDAA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74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6" y="0"/>
            <a:ext cx="4204804" cy="6788426"/>
          </a:xfrm>
        </p:spPr>
        <p:txBody>
          <a:bodyPr>
            <a:noAutofit/>
          </a:bodyPr>
          <a:lstStyle/>
          <a:p>
            <a:pPr algn="ctr"/>
            <a:r>
              <a:rPr lang="en-US" sz="10000" b="1" dirty="0">
                <a:latin typeface="Candara" panose="020E0502030303020204" pitchFamily="34" charset="0"/>
              </a:rPr>
              <a:t>to truly repent,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A3AFEB-DAE7-7047-3DD1-8B31FB653A1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9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156</TotalTime>
  <Words>1686</Words>
  <Application>Microsoft Office PowerPoint</Application>
  <PresentationFormat>On-screen Show (4:3)</PresentationFormat>
  <Paragraphs>92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Ensign:Sans</vt:lpstr>
      <vt:lpstr>Office Theme</vt:lpstr>
      <vt:lpstr>PowerPoint Presentation</vt:lpstr>
      <vt:lpstr>Help me, dear Father,</vt:lpstr>
      <vt:lpstr>to freely forgive</vt:lpstr>
      <vt:lpstr>All who may seem unkind-- to me.</vt:lpstr>
      <vt:lpstr>Help me each day,</vt:lpstr>
      <vt:lpstr>Father, I pray;</vt:lpstr>
      <vt:lpstr>Help me live nearer, nearer  to thee.</vt:lpstr>
      <vt:lpstr>Help me, dear Father,</vt:lpstr>
      <vt:lpstr>to truly repent,</vt:lpstr>
      <vt:lpstr>Making things right  and changing my ways.</vt:lpstr>
      <vt:lpstr>Help me each day,</vt:lpstr>
      <vt:lpstr>Father, I pray;</vt:lpstr>
      <vt:lpstr>Help me live nearer, nearer  to thee.</vt:lpstr>
      <vt:lpstr>PowerPoint Presentation</vt:lpstr>
      <vt:lpstr>Help me, dear Father,</vt:lpstr>
      <vt:lpstr>All who may seem unkind-- to me.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Behold the Great Redeemer Die</dc:title>
  <dc:creator>Anonymous reviewer</dc:creator>
  <cp:lastModifiedBy>Anonymous reviewer</cp:lastModifiedBy>
  <cp:revision>45</cp:revision>
  <dcterms:created xsi:type="dcterms:W3CDTF">2023-06-23T10:45:54Z</dcterms:created>
  <dcterms:modified xsi:type="dcterms:W3CDTF">2023-06-23T15:29:03Z</dcterms:modified>
</cp:coreProperties>
</file>