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255" r:id="rId2"/>
    <p:sldId id="2176" r:id="rId3"/>
    <p:sldId id="2174" r:id="rId4"/>
    <p:sldId id="2175" r:id="rId5"/>
    <p:sldId id="2197" r:id="rId6"/>
    <p:sldId id="2209" r:id="rId7"/>
    <p:sldId id="2222" r:id="rId8"/>
    <p:sldId id="2173" r:id="rId9"/>
    <p:sldId id="2181" r:id="rId10"/>
    <p:sldId id="2227" r:id="rId11"/>
    <p:sldId id="2257" r:id="rId12"/>
    <p:sldId id="2256" r:id="rId13"/>
    <p:sldId id="2149" r:id="rId14"/>
    <p:sldId id="2258" r:id="rId15"/>
    <p:sldId id="2134" r:id="rId16"/>
    <p:sldId id="2220" r:id="rId17"/>
    <p:sldId id="2132" r:id="rId18"/>
    <p:sldId id="2221" r:id="rId19"/>
    <p:sldId id="2147" r:id="rId20"/>
    <p:sldId id="2027" r:id="rId21"/>
    <p:sldId id="2244" r:id="rId22"/>
    <p:sldId id="2245" r:id="rId23"/>
    <p:sldId id="2233" r:id="rId24"/>
    <p:sldId id="2153" r:id="rId25"/>
    <p:sldId id="2243" r:id="rId26"/>
    <p:sldId id="2219" r:id="rId27"/>
    <p:sldId id="2150" r:id="rId28"/>
    <p:sldId id="2223" r:id="rId29"/>
    <p:sldId id="2232" r:id="rId30"/>
    <p:sldId id="2166" r:id="rId31"/>
    <p:sldId id="2225" r:id="rId32"/>
    <p:sldId id="2137" r:id="rId33"/>
    <p:sldId id="2230" r:id="rId34"/>
    <p:sldId id="2136" r:id="rId35"/>
    <p:sldId id="2231" r:id="rId36"/>
    <p:sldId id="2135" r:id="rId37"/>
    <p:sldId id="2189" r:id="rId38"/>
    <p:sldId id="2185" r:id="rId39"/>
    <p:sldId id="2210" r:id="rId40"/>
    <p:sldId id="225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hers in the Scriptures" id="{D2C2DF9C-EEFC-4D73-BD29-F929EF8EDBC0}">
          <p14:sldIdLst>
            <p14:sldId id="2255"/>
            <p14:sldId id="2176"/>
            <p14:sldId id="2174"/>
            <p14:sldId id="2175"/>
            <p14:sldId id="2197"/>
            <p14:sldId id="2209"/>
            <p14:sldId id="2222"/>
            <p14:sldId id="2173"/>
            <p14:sldId id="2181"/>
            <p14:sldId id="2227"/>
            <p14:sldId id="2257"/>
            <p14:sldId id="2256"/>
            <p14:sldId id="2149"/>
            <p14:sldId id="2258"/>
            <p14:sldId id="2134"/>
            <p14:sldId id="2220"/>
            <p14:sldId id="2132"/>
            <p14:sldId id="2221"/>
            <p14:sldId id="2147"/>
            <p14:sldId id="2027"/>
            <p14:sldId id="2244"/>
            <p14:sldId id="2245"/>
            <p14:sldId id="2233"/>
            <p14:sldId id="2153"/>
            <p14:sldId id="2243"/>
            <p14:sldId id="2219"/>
            <p14:sldId id="2150"/>
            <p14:sldId id="2223"/>
            <p14:sldId id="2232"/>
            <p14:sldId id="2166"/>
            <p14:sldId id="2225"/>
            <p14:sldId id="2137"/>
            <p14:sldId id="2230"/>
            <p14:sldId id="2136"/>
            <p14:sldId id="2231"/>
            <p14:sldId id="2135"/>
            <p14:sldId id="2189"/>
            <p14:sldId id="2185"/>
            <p14:sldId id="2210"/>
            <p14:sldId id="22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CCFF"/>
    <a:srgbClr val="A7F59F"/>
    <a:srgbClr val="CC3399"/>
    <a:srgbClr val="000000"/>
    <a:srgbClr val="FF3399"/>
    <a:srgbClr val="CCFF99"/>
    <a:srgbClr val="008080"/>
    <a:srgbClr val="FF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80702" autoAdjust="0"/>
  </p:normalViewPr>
  <p:slideViewPr>
    <p:cSldViewPr snapToGrid="0">
      <p:cViewPr varScale="1">
        <p:scale>
          <a:sx n="50" d="100"/>
          <a:sy n="50" d="100"/>
        </p:scale>
        <p:origin x="1656" y="4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F380D-E9AA-49CE-B2BD-27F5150EC0C5}" type="datetimeFigureOut">
              <a:rPr lang="en-US" smtClean="0"/>
              <a:t>5/10/2020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2C99E2-F6C2-4467-BEB8-8B8BDCCCE91E}" type="slidenum">
              <a:rPr lang="en-US" smtClean="0"/>
              <a:t>‹#›</a:t>
            </a:fld>
            <a:endParaRPr lang="en-US"/>
          </a:p>
        </p:txBody>
      </p:sp>
    </p:spTree>
    <p:extLst>
      <p:ext uri="{BB962C8B-B14F-4D97-AF65-F5344CB8AC3E}">
        <p14:creationId xmlns:p14="http://schemas.microsoft.com/office/powerpoint/2010/main" val="223973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watercolor-watercolour-paper-254372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hurchofjesuschrist.org/media-library/images/baby-moses-82602?lang=eng&amp;clang=a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hurchofjesuschrist.org/media-library/images/moses-parting-red-sea-barrett-301889?lang=en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hurchofjesuschrist.org/media-library/images/moses-brass-serpent-39479?lang=en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illustrations/watercolour-watercolor-painting-204963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urchofjesuschrist.org/study/scriptures/ot/gen/17.16?lang=eng#p16"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hurchofjesuschrist.org/bc/content/shared/content/images/gospel-library/magazine/en06sep38b_young.jpg" TargetMode="External"/><Relationship Id="rId4" Type="http://schemas.openxmlformats.org/officeDocument/2006/relationships/hyperlink" Target="https://www.churchofjesuschrist.org/study/ensign/2006/09/she-shall-be-called-woman-women-of-the-old-testament?lang=e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illustrations/eggs-easter-colorful-watercolor-313697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urchofjesuschrist.org/media-library/images/hannah-presents-son-samuel-barrett-82857?lang=e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illustrations/watercolour-watercolor-ink-stain-2164992/"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urchofjesuschrist.org/media-library/images/rebekah-at-the-well-39477?lang=e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illustrations/watercolour-watercolor-paint-effect-206980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media-library/images/illustrations-scriptures-book-of-mormon-abinadi-1929889?lang=e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hurchofjesuschrist.org/media-library/images/sign-language-love-one-another-1416354?lang=eng&amp;clang=a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hurchofjesuschrist.org/media-library/images/mary-mother-of-jesus-958713?lang=e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urchofjesuschrist.org/media-library/images/nativity-mary-mother-of-jesus-baby-jesus-1301892?lang=e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hurchofjesuschrist.org/media-library/images/young-jesus-comforting-his-mother-82711?lang=eng&amp;_r=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hurchofjesuschrist.org/media-library/images/christmas-pictures-mary-elizabeth-958739?lang=en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hurchofjesuschrist.org/media-library/images/elizabeth-zacharias-john-the-baptist-1102132?lang=e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illustrations/watercolour-watercolor-ink-paint-215997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hurchofjesuschrist.org/media-library/images/sariah-lehi-f4f3d9?lang=e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hurchofjesuschrist.org/media-library/images/lehi-dreams-of-tree-of-life-f9340d?lang=e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urchofjesuschrist.org/media-library/images/abinadi-before-king-noah-39651?lang=e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illustrations/watercolour-watercolor-painting-ink-210938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urchofjesuschrist.org/media-library/images/two-thousand-stripling-warriors-39660?lang=e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pixabay.com/illustrations/watercolour-watercolor-ink-stain-2049446/"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hurchofjesuschrist.org/study/history/topics/lucy-mack-smith?lang=e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ixabay.com/illustrations/watercolour-watercolor-art-painting-216865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hurchofjesuschrist.org/callings/relief-society/relief-society-presidents/emma-hale-smith?lang=en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hurchofjesuschrist.org/media-library/images/emma-hale-smith-lee-richards-82669?lang=eng&amp;_r=1"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ixabay.com/illustrations/watercolour-watercolor-paint-2052243/"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ixabay.com/illustrations/watercolour-watercolor-paint-ink-176900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hurchofjesuschrist.org/media-library/images/young-boy-1136108?lang=en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churchofjesuschrist.org/media-library/images/ctr-logo-696056?lang=en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illustrations/watercolour-watercolor-paint-ink-246783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urchofjesuschrist.org/media-library/images/alma-baptizing-people-39653?lang=e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illustrations/watercolour-watercolor-painting-174298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illustrations/watercolour-watercolor-paint-ink-176897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urchofjesuschrist.org/media-library/images/adam-eve-teaching-children-82611?lang=e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illustrations/watercolour-watercolor-paint-effect-206980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hurchofjesuschrist.org/media-library/images/mormonad-commandments-not-suggestions-1118430?lang=e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Jul. 27). Retrieved May 3, 2020, from </a:t>
            </a:r>
            <a:r>
              <a:rPr lang="en-US" dirty="0">
                <a:hlinkClick r:id="rId3"/>
              </a:rPr>
              <a:t>https://pixabay.com/illustrations/watercolor-watercolour-paper-2543729/</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88926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Soper, George. (n.d.). Moses in the Bulrushes.  </a:t>
            </a:r>
            <a:r>
              <a:rPr lang="en-US" sz="1200" i="1" kern="1200" dirty="0">
                <a:solidFill>
                  <a:schemeClr val="tx1"/>
                </a:solidFill>
                <a:effectLst/>
                <a:latin typeface="+mn-lt"/>
                <a:ea typeface="+mn-ea"/>
                <a:cs typeface="+mn-cs"/>
              </a:rPr>
              <a:t>Moses in the Bulrushes</a:t>
            </a:r>
            <a:r>
              <a:rPr lang="en-US" sz="1200" kern="1200" dirty="0">
                <a:solidFill>
                  <a:schemeClr val="tx1"/>
                </a:solidFill>
                <a:effectLst/>
                <a:latin typeface="+mn-lt"/>
                <a:ea typeface="+mn-ea"/>
                <a:cs typeface="+mn-cs"/>
              </a:rPr>
              <a:t>, by George Soper; GAK 106; Primary manual 1-2; Primary manual 6-21; Exodus 2:5.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https://www.churchofjesuschrist.org/media-library/images/baby-moses-82602?lang=eng&amp;clang=ase</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10</a:t>
            </a:fld>
            <a:endParaRPr lang="en-US"/>
          </a:p>
        </p:txBody>
      </p:sp>
    </p:spTree>
    <p:extLst>
      <p:ext uri="{BB962C8B-B14F-4D97-AF65-F5344CB8AC3E}">
        <p14:creationId xmlns:p14="http://schemas.microsoft.com/office/powerpoint/2010/main" val="247298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Barrett, Robert T. (n.d.). Moses Parting the Red Sea.  </a:t>
            </a:r>
            <a:r>
              <a:rPr lang="en-US" sz="1200" i="1" kern="1200" dirty="0">
                <a:solidFill>
                  <a:schemeClr val="tx1"/>
                </a:solidFill>
                <a:effectLst/>
                <a:latin typeface="+mn-lt"/>
                <a:ea typeface="+mn-ea"/>
                <a:cs typeface="+mn-cs"/>
              </a:rPr>
              <a:t>Moses Parting the Red Sea</a:t>
            </a:r>
            <a:r>
              <a:rPr lang="en-US" sz="1200" kern="1200" dirty="0">
                <a:solidFill>
                  <a:schemeClr val="tx1"/>
                </a:solidFill>
                <a:effectLst/>
                <a:latin typeface="+mn-lt"/>
                <a:ea typeface="+mn-ea"/>
                <a:cs typeface="+mn-cs"/>
              </a:rPr>
              <a:t>, by Robert T. Barrett.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https://www.churchofjesuschrist.org/media-library/images/moses-parting-red-sea-barrett-301889?lang=eng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11</a:t>
            </a:fld>
            <a:endParaRPr lang="en-US"/>
          </a:p>
        </p:txBody>
      </p:sp>
    </p:spTree>
    <p:extLst>
      <p:ext uri="{BB962C8B-B14F-4D97-AF65-F5344CB8AC3E}">
        <p14:creationId xmlns:p14="http://schemas.microsoft.com/office/powerpoint/2010/main" val="3033577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err="1">
                <a:solidFill>
                  <a:schemeClr val="tx1"/>
                </a:solidFill>
                <a:effectLst/>
                <a:latin typeface="+mn-lt"/>
                <a:ea typeface="+mn-ea"/>
                <a:cs typeface="+mn-cs"/>
              </a:rPr>
              <a:t>Mehr</a:t>
            </a:r>
            <a:r>
              <a:rPr lang="en-US" sz="1200" b="0" kern="1200" dirty="0">
                <a:solidFill>
                  <a:schemeClr val="tx1"/>
                </a:solidFill>
                <a:effectLst/>
                <a:latin typeface="+mn-lt"/>
                <a:ea typeface="+mn-ea"/>
                <a:cs typeface="+mn-cs"/>
              </a:rPr>
              <a:t>, Judith. (n.d.). Moses and the Brass Serpent. </a:t>
            </a:r>
            <a:r>
              <a:rPr lang="en-US" sz="1200" i="1" kern="1200" dirty="0">
                <a:solidFill>
                  <a:schemeClr val="tx1"/>
                </a:solidFill>
                <a:effectLst/>
                <a:latin typeface="+mn-lt"/>
                <a:ea typeface="+mn-ea"/>
                <a:cs typeface="+mn-cs"/>
              </a:rPr>
              <a:t>Moses and the Brass Serpent</a:t>
            </a:r>
            <a:r>
              <a:rPr lang="en-US" sz="1200" kern="1200" dirty="0">
                <a:solidFill>
                  <a:schemeClr val="tx1"/>
                </a:solidFill>
                <a:effectLst/>
                <a:latin typeface="+mn-lt"/>
                <a:ea typeface="+mn-ea"/>
                <a:cs typeface="+mn-cs"/>
              </a:rPr>
              <a:t>, by Judith </a:t>
            </a:r>
            <a:r>
              <a:rPr lang="en-US" sz="1200" kern="1200" dirty="0" err="1">
                <a:solidFill>
                  <a:schemeClr val="tx1"/>
                </a:solidFill>
                <a:effectLst/>
                <a:latin typeface="+mn-lt"/>
                <a:ea typeface="+mn-ea"/>
                <a:cs typeface="+mn-cs"/>
              </a:rPr>
              <a:t>Mehr</a:t>
            </a:r>
            <a:r>
              <a:rPr lang="en-US" sz="1200" kern="1200" dirty="0">
                <a:solidFill>
                  <a:schemeClr val="tx1"/>
                </a:solidFill>
                <a:effectLst/>
                <a:latin typeface="+mn-lt"/>
                <a:ea typeface="+mn-ea"/>
                <a:cs typeface="+mn-cs"/>
              </a:rPr>
              <a:t> (62202); GAK 123; GAB 16; Primary manual 6-25; Numbers 21:4–9; John 3:14; Alma 33:19–21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https://www.churchofjesuschrist.org/media-library/images/moses-brass-serpent-39479?lang=eng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12</a:t>
            </a:fld>
            <a:endParaRPr lang="en-US"/>
          </a:p>
        </p:txBody>
      </p:sp>
    </p:spTree>
    <p:extLst>
      <p:ext uri="{BB962C8B-B14F-4D97-AF65-F5344CB8AC3E}">
        <p14:creationId xmlns:p14="http://schemas.microsoft.com/office/powerpoint/2010/main" val="257693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8). Retrieved April 10, 2020, from </a:t>
            </a:r>
            <a:r>
              <a:rPr lang="en-US" dirty="0">
                <a:hlinkClick r:id="rId3"/>
              </a:rPr>
              <a:t>https://pixabay.com/illustrations/watercolour-watercolor-painting-2049635/</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956989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Young, Elspeth. (2006, Sept.). </a:t>
            </a:r>
            <a:r>
              <a:rPr lang="en-US" sz="1200" b="0" i="1" kern="1200" dirty="0">
                <a:solidFill>
                  <a:schemeClr val="tx1"/>
                </a:solidFill>
                <a:effectLst/>
                <a:latin typeface="+mn-lt"/>
                <a:ea typeface="+mn-ea"/>
                <a:cs typeface="+mn-cs"/>
              </a:rPr>
              <a:t>Is Anything Too Hard for the Lord? </a:t>
            </a:r>
            <a:r>
              <a:rPr lang="en-US" sz="1200" b="0" i="0" kern="1200" dirty="0">
                <a:solidFill>
                  <a:schemeClr val="tx1"/>
                </a:solidFill>
                <a:effectLst/>
                <a:latin typeface="+mn-lt"/>
                <a:ea typeface="+mn-ea"/>
                <a:cs typeface="+mn-cs"/>
              </a:rPr>
              <a:t>by Elspeth Young. </a:t>
            </a:r>
            <a:r>
              <a:rPr lang="en-US" sz="1200" b="0" i="1" kern="1200" dirty="0">
                <a:solidFill>
                  <a:schemeClr val="tx1"/>
                </a:solidFill>
                <a:effectLst/>
                <a:latin typeface="+mn-lt"/>
                <a:ea typeface="+mn-ea"/>
                <a:cs typeface="+mn-cs"/>
              </a:rPr>
              <a:t>Sarah</a:t>
            </a:r>
            <a:r>
              <a:rPr lang="en-US" sz="1200" b="0" i="0" kern="1200" dirty="0">
                <a:solidFill>
                  <a:schemeClr val="tx1"/>
                </a:solidFill>
                <a:effectLst/>
                <a:latin typeface="+mn-lt"/>
                <a:ea typeface="+mn-ea"/>
                <a:cs typeface="+mn-cs"/>
              </a:rPr>
              <a:t> in Hebrew means “princess.” She was of royal lineage, the wife of the prophet Abraham and the mother of Isaac. Abraham and Sarah, his barren wife, were in their old age when the Lord spoke to Abraham saying, </a:t>
            </a:r>
            <a:r>
              <a:rPr lang="en-US" sz="1200" b="0" i="1" kern="1200" dirty="0">
                <a:solidFill>
                  <a:schemeClr val="tx1"/>
                </a:solidFill>
                <a:effectLst/>
                <a:latin typeface="+mn-lt"/>
                <a:ea typeface="+mn-ea"/>
                <a:cs typeface="+mn-cs"/>
              </a:rPr>
              <a:t>“And I will bless her, and give thee a son also of her: yea, I will bless her, and she shall be a mother of nations”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Genesis 17:16</a:t>
            </a:r>
            <a:r>
              <a:rPr lang="en-US" sz="1200" b="0" i="0" kern="1200" dirty="0">
                <a:solidFill>
                  <a:schemeClr val="tx1"/>
                </a:solidFill>
                <a:effectLst/>
                <a:latin typeface="+mn-lt"/>
                <a:ea typeface="+mn-ea"/>
                <a:cs typeface="+mn-cs"/>
              </a:rPr>
              <a:t>). They named the promised heir Isaac. Isaac’s son Jacob became known as Israel, and his descendants became the twelve tribes of Israel. Through the house of Israel, the covenants and promises made to Adam and Eve were restored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She Shall Be Called Woman:  Women of the Old Testament.  Ensign.  </a:t>
            </a:r>
            <a:r>
              <a:rPr lang="en-US" sz="1200" i="0" kern="1200" dirty="0">
                <a:solidFill>
                  <a:schemeClr val="tx1"/>
                </a:solidFill>
                <a:effectLst/>
                <a:latin typeface="+mn-lt"/>
                <a:ea typeface="+mn-ea"/>
                <a:cs typeface="+mn-cs"/>
              </a:rPr>
              <a:t>Retrieved May 10, 2020, from </a:t>
            </a:r>
            <a:r>
              <a:rPr lang="en-US" dirty="0">
                <a:hlinkClick r:id="rId4"/>
              </a:rPr>
              <a:t>https://www.churchofjesuschrist.org/study/ensign/2006/09/she-shall-be-called-woman-women-of-the-old-testament?lang=eng</a:t>
            </a:r>
            <a:r>
              <a:rPr lang="en-US" dirty="0"/>
              <a:t>  Direct link:  </a:t>
            </a:r>
            <a:r>
              <a:rPr lang="en-US" dirty="0">
                <a:hlinkClick r:id="rId5"/>
              </a:rPr>
              <a:t>https://www.churchofjesuschrist.org/bc/content/shared/content/images/gospel-library/magazine/en06sep38b_young.jpg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14</a:t>
            </a:fld>
            <a:endParaRPr lang="en-US"/>
          </a:p>
        </p:txBody>
      </p:sp>
    </p:spTree>
    <p:extLst>
      <p:ext uri="{BB962C8B-B14F-4D97-AF65-F5344CB8AC3E}">
        <p14:creationId xmlns:p14="http://schemas.microsoft.com/office/powerpoint/2010/main" val="178656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err="1">
                <a:solidFill>
                  <a:schemeClr val="dk1"/>
                </a:solidFill>
                <a:latin typeface="Arial"/>
                <a:ea typeface="Arial"/>
                <a:cs typeface="Arial"/>
                <a:sym typeface="Arial"/>
              </a:rPr>
              <a:t>Ozdemir</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Evren</a:t>
            </a:r>
            <a:r>
              <a:rPr lang="en-US" sz="1200" dirty="0">
                <a:solidFill>
                  <a:schemeClr val="dk1"/>
                </a:solidFill>
                <a:latin typeface="Arial"/>
                <a:ea typeface="Arial"/>
                <a:cs typeface="Arial"/>
                <a:sym typeface="Arial"/>
              </a:rPr>
              <a:t> (</a:t>
            </a:r>
            <a:r>
              <a:rPr lang="en-US" sz="1200" dirty="0" err="1">
                <a:solidFill>
                  <a:schemeClr val="dk1"/>
                </a:solidFill>
                <a:latin typeface="Arial"/>
                <a:ea typeface="Arial"/>
                <a:cs typeface="Arial"/>
                <a:sym typeface="Arial"/>
              </a:rPr>
              <a:t>Lexotan</a:t>
            </a:r>
            <a:r>
              <a:rPr lang="en-US" sz="1200" dirty="0">
                <a:solidFill>
                  <a:schemeClr val="dk1"/>
                </a:solidFill>
                <a:latin typeface="Arial"/>
                <a:ea typeface="Arial"/>
                <a:cs typeface="Arial"/>
                <a:sym typeface="Arial"/>
              </a:rPr>
              <a:t>).  </a:t>
            </a:r>
            <a:r>
              <a:rPr lang="en-US" dirty="0"/>
              <a:t>(2018, Feb. 8).  Retrieved April 11, 2020, </a:t>
            </a:r>
            <a:r>
              <a:rPr lang="en-US" dirty="0">
                <a:hlinkClick r:id="rId3"/>
              </a:rPr>
              <a:t>https://pixabay.com/illustrations/eggs-easter-colorful-watercolor-3136975/</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p>
          <a:p>
            <a:endParaRPr lang="en-US" sz="1200" b="0" i="0" dirty="0">
              <a:solidFill>
                <a:schemeClr val="dk1"/>
              </a:solidFill>
              <a:latin typeface="Calibri"/>
              <a:cs typeface="Calibri"/>
              <a:sym typeface="Calibri"/>
            </a:endParaRPr>
          </a:p>
          <a:p>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93827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Barrett, Robert T.  (n.d.). Hannah Presenting Her Son Samuel to Eli.</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Hannah Presenting Her Son Samuel to Eli</a:t>
            </a:r>
            <a:r>
              <a:rPr lang="en-US" sz="1200" kern="1200" dirty="0">
                <a:solidFill>
                  <a:schemeClr val="tx1"/>
                </a:solidFill>
                <a:effectLst/>
                <a:latin typeface="+mn-lt"/>
                <a:ea typeface="+mn-ea"/>
                <a:cs typeface="+mn-cs"/>
              </a:rPr>
              <a:t>, by Robert T. Barrett.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https://www.churchofjesuschrist.org/media-library/images/hannah-presents-son-samuel-barrett-82857?lang=eng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16</a:t>
            </a:fld>
            <a:endParaRPr lang="en-US"/>
          </a:p>
        </p:txBody>
      </p:sp>
    </p:spTree>
    <p:extLst>
      <p:ext uri="{BB962C8B-B14F-4D97-AF65-F5344CB8AC3E}">
        <p14:creationId xmlns:p14="http://schemas.microsoft.com/office/powerpoint/2010/main" val="350368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Mar. 22). Retrieved April 10, 2020, from </a:t>
            </a:r>
            <a:r>
              <a:rPr lang="en-US" dirty="0">
                <a:hlinkClick r:id="rId3"/>
              </a:rPr>
              <a:t>https://pixabay.com/illustrations/watercolour-watercolor-ink-stain-2164992/</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966376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Deas, Michael.  (n.d.). Rebekah at the Well.  </a:t>
            </a:r>
            <a:r>
              <a:rPr lang="en-US" sz="1200" i="1" kern="1200" dirty="0">
                <a:solidFill>
                  <a:schemeClr val="tx1"/>
                </a:solidFill>
                <a:effectLst/>
                <a:latin typeface="+mn-lt"/>
                <a:ea typeface="+mn-ea"/>
                <a:cs typeface="+mn-cs"/>
              </a:rPr>
              <a:t>Rebekah at the Well</a:t>
            </a:r>
            <a:r>
              <a:rPr lang="en-US" sz="1200" kern="1200" dirty="0">
                <a:solidFill>
                  <a:schemeClr val="tx1"/>
                </a:solidFill>
                <a:effectLst/>
                <a:latin typeface="+mn-lt"/>
                <a:ea typeface="+mn-ea"/>
                <a:cs typeface="+mn-cs"/>
              </a:rPr>
              <a:t>, by Michael Deas (62160); GAK 121; GAB 10; Primary manual 6-15; Genesis 24:17–18.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https://www.churchofjesuschrist.org/media-library/images/rebekah-at-the-well-39477?lang=eng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18</a:t>
            </a:fld>
            <a:endParaRPr lang="en-US"/>
          </a:p>
        </p:txBody>
      </p:sp>
    </p:spTree>
    <p:extLst>
      <p:ext uri="{BB962C8B-B14F-4D97-AF65-F5344CB8AC3E}">
        <p14:creationId xmlns:p14="http://schemas.microsoft.com/office/powerpoint/2010/main" val="3880597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15). Retrieved April 11, 2020, from </a:t>
            </a:r>
            <a:r>
              <a:rPr lang="en-US" dirty="0">
                <a:hlinkClick r:id="rId3"/>
              </a:rPr>
              <a:t>https://pixabay.com/illustrations/watercolour-watercolor-paint-effect-2069802/</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p>
          <a:p>
            <a:endParaRPr lang="en-US" sz="1200" b="0" i="0" dirty="0">
              <a:solidFill>
                <a:schemeClr val="dk1"/>
              </a:solidFill>
              <a:latin typeface="Calibri"/>
              <a:cs typeface="Calibri"/>
              <a:sym typeface="Calibri"/>
            </a:endParaRPr>
          </a:p>
          <a:p>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93233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(2020). Abinadi before King Noah.  </a:t>
            </a:r>
            <a:r>
              <a:rPr lang="en-US" sz="1200" i="1" kern="1200" dirty="0">
                <a:solidFill>
                  <a:schemeClr val="tx1"/>
                </a:solidFill>
                <a:effectLst/>
                <a:latin typeface="+mn-lt"/>
                <a:ea typeface="+mn-ea"/>
                <a:cs typeface="+mn-cs"/>
              </a:rPr>
              <a:t>Abinadi before King Noah</a:t>
            </a:r>
            <a:r>
              <a:rPr lang="en-US" sz="1200" kern="1200" dirty="0">
                <a:solidFill>
                  <a:schemeClr val="tx1"/>
                </a:solidFill>
                <a:effectLst/>
                <a:latin typeface="+mn-lt"/>
                <a:ea typeface="+mn-ea"/>
                <a:cs typeface="+mn-cs"/>
              </a:rPr>
              <a:t>, by Andrew </a:t>
            </a:r>
            <a:r>
              <a:rPr lang="en-US" sz="1200" kern="1200" dirty="0" err="1">
                <a:solidFill>
                  <a:schemeClr val="tx1"/>
                </a:solidFill>
                <a:effectLst/>
                <a:latin typeface="+mn-lt"/>
                <a:ea typeface="+mn-ea"/>
                <a:cs typeface="+mn-cs"/>
              </a:rPr>
              <a:t>Bosley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Gospel Media Library.  </a:t>
            </a:r>
            <a:r>
              <a:rPr lang="en-US" sz="1200" kern="1200" dirty="0">
                <a:solidFill>
                  <a:schemeClr val="tx1"/>
                </a:solidFill>
                <a:effectLst/>
                <a:latin typeface="+mn-lt"/>
                <a:ea typeface="+mn-ea"/>
                <a:cs typeface="+mn-cs"/>
              </a:rPr>
              <a:t>Retrieved May 3, 2020, from </a:t>
            </a:r>
            <a:r>
              <a:rPr lang="en-US" dirty="0">
                <a:hlinkClick r:id="rId3"/>
              </a:rPr>
              <a:t>https://www.churchofjesuschrist.org/media-library/images/illustrations-scriptures-book-of-mormon-abinadi-1929889?lang=eng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a:t>
            </a:fld>
            <a:endParaRPr lang="en-US"/>
          </a:p>
        </p:txBody>
      </p:sp>
    </p:spTree>
    <p:extLst>
      <p:ext uri="{BB962C8B-B14F-4D97-AF65-F5344CB8AC3E}">
        <p14:creationId xmlns:p14="http://schemas.microsoft.com/office/powerpoint/2010/main" val="2218309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Harward</a:t>
            </a:r>
            <a:r>
              <a:rPr lang="en-US" dirty="0"/>
              <a:t>, Jennifer.  (n.d.).   Sign language for “love one another.” </a:t>
            </a:r>
            <a:r>
              <a:rPr lang="en-US" sz="1200" b="0" i="0" kern="1200" dirty="0">
                <a:solidFill>
                  <a:schemeClr val="tx1"/>
                </a:solidFill>
                <a:effectLst/>
                <a:latin typeface="+mn-lt"/>
                <a:ea typeface="+mn-ea"/>
                <a:cs typeface="+mn-cs"/>
              </a:rPr>
              <a:t>A series of sign language illustrations to help children learn the signs for “Love One Another.”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137, “Love One Another”; illustration by Jennifer </a:t>
            </a:r>
            <a:r>
              <a:rPr lang="en-US" sz="1200" b="0" i="0" kern="1200" dirty="0" err="1">
                <a:solidFill>
                  <a:schemeClr val="tx1"/>
                </a:solidFill>
                <a:effectLst/>
                <a:latin typeface="+mn-lt"/>
                <a:ea typeface="+mn-ea"/>
                <a:cs typeface="+mn-cs"/>
              </a:rPr>
              <a:t>Harward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Gospel Media.  </a:t>
            </a:r>
            <a:r>
              <a:rPr lang="en-US" dirty="0"/>
              <a:t>Retrieved April 1</a:t>
            </a:r>
            <a:r>
              <a:rPr lang="en-US" sz="1200" b="0" i="0" kern="1200" dirty="0">
                <a:solidFill>
                  <a:schemeClr val="tx1"/>
                </a:solidFill>
                <a:effectLst/>
                <a:latin typeface="+mn-lt"/>
                <a:ea typeface="+mn-ea"/>
                <a:cs typeface="+mn-cs"/>
              </a:rPr>
              <a:t>, 2020, from </a:t>
            </a:r>
            <a:r>
              <a:rPr lang="en-US" dirty="0">
                <a:hlinkClick r:id="rId3"/>
              </a:rPr>
              <a:t>https://www.churchofjesuschrist.org/media-library/images/sign-language-love-one-another-1416354?lang=eng&amp;clang=ase</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20</a:t>
            </a:fld>
            <a:endParaRPr lang="en-US"/>
          </a:p>
        </p:txBody>
      </p:sp>
    </p:spTree>
    <p:extLst>
      <p:ext uri="{BB962C8B-B14F-4D97-AF65-F5344CB8AC3E}">
        <p14:creationId xmlns:p14="http://schemas.microsoft.com/office/powerpoint/2010/main" val="55547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Mary, Mother of Jesus. </a:t>
            </a:r>
            <a:r>
              <a:rPr lang="en-US" sz="1200" kern="1200" dirty="0">
                <a:solidFill>
                  <a:schemeClr val="tx1"/>
                </a:solidFill>
                <a:effectLst/>
                <a:latin typeface="+mn-lt"/>
                <a:ea typeface="+mn-ea"/>
                <a:cs typeface="+mn-cs"/>
              </a:rPr>
              <a:t>Mary rides the donkey on the journey to Bethlehem.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https://www.churchofjesuschrist.org/media-library/images/mary-mother-of-jesus-958713?lang=eng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2C99E2-F6C2-4467-BEB8-8B8BDCCCE91E}" type="slidenum">
              <a:rPr lang="en-US" smtClean="0"/>
              <a:t>21</a:t>
            </a:fld>
            <a:endParaRPr lang="en-US"/>
          </a:p>
        </p:txBody>
      </p:sp>
    </p:spTree>
    <p:extLst>
      <p:ext uri="{BB962C8B-B14F-4D97-AF65-F5344CB8AC3E}">
        <p14:creationId xmlns:p14="http://schemas.microsoft.com/office/powerpoint/2010/main" val="3425352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Mary and Baby Jesus. </a:t>
            </a:r>
            <a:r>
              <a:rPr lang="en-US" sz="1200" kern="1200" dirty="0">
                <a:solidFill>
                  <a:schemeClr val="tx1"/>
                </a:solidFill>
                <a:effectLst/>
                <a:latin typeface="+mn-lt"/>
                <a:ea typeface="+mn-ea"/>
                <a:cs typeface="+mn-cs"/>
              </a:rPr>
              <a:t>Mary holds the infant Jesus on the night of His birth.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https://www.churchofjesuschrist.org/media-library/images/nativity-mary-mother-of-jesus-baby-jesus-1301892?lang=eng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2C99E2-F6C2-4467-BEB8-8B8BDCCCE91E}" type="slidenum">
              <a:rPr lang="en-US" smtClean="0"/>
              <a:t>22</a:t>
            </a:fld>
            <a:endParaRPr lang="en-US"/>
          </a:p>
        </p:txBody>
      </p:sp>
    </p:spTree>
    <p:extLst>
      <p:ext uri="{BB962C8B-B14F-4D97-AF65-F5344CB8AC3E}">
        <p14:creationId xmlns:p14="http://schemas.microsoft.com/office/powerpoint/2010/main" val="262036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Parson, Del. (n.d.). Jesus and His Mother.  </a:t>
            </a:r>
            <a:r>
              <a:rPr lang="en-US" sz="1200" i="1" kern="1200" dirty="0">
                <a:solidFill>
                  <a:schemeClr val="tx1"/>
                </a:solidFill>
                <a:effectLst/>
                <a:latin typeface="+mn-lt"/>
                <a:ea typeface="+mn-ea"/>
                <a:cs typeface="+mn-cs"/>
              </a:rPr>
              <a:t>Jesus and His Mother</a:t>
            </a:r>
            <a:r>
              <a:rPr lang="en-US" sz="1200" kern="1200" dirty="0">
                <a:solidFill>
                  <a:schemeClr val="tx1"/>
                </a:solidFill>
                <a:effectLst/>
                <a:latin typeface="+mn-lt"/>
                <a:ea typeface="+mn-ea"/>
                <a:cs typeface="+mn-cs"/>
              </a:rPr>
              <a:t>, by Del Parson: GAK 242; Isaiah 7:14; Matthew 2:13; Joseph Smith Translation, John 2:4 (in John 2:4, footnote a); John 19:26–27; 1 Nephi 11:18–20; Mosiah 3:8; Alma 7:10</a:t>
            </a:r>
            <a:r>
              <a:rPr lang="en-US" sz="1200" i="1" kern="1200" dirty="0">
                <a:solidFill>
                  <a:schemeClr val="tx1"/>
                </a:solidFill>
                <a:effectLst/>
                <a:latin typeface="+mn-lt"/>
                <a:ea typeface="+mn-ea"/>
                <a:cs typeface="+mn-cs"/>
              </a:rPr>
              <a:t>.  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https://www.churchofjesuschrist.org/media-library/images/young-jesus-comforting-his-mother-82711?lang=eng&amp;_r=1</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23</a:t>
            </a:fld>
            <a:endParaRPr lang="en-US"/>
          </a:p>
        </p:txBody>
      </p:sp>
    </p:spTree>
    <p:extLst>
      <p:ext uri="{BB962C8B-B14F-4D97-AF65-F5344CB8AC3E}">
        <p14:creationId xmlns:p14="http://schemas.microsoft.com/office/powerpoint/2010/main" val="243287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9). Retrieved April 10, 2020, from https://pixabay.com/illustrations/watercolour-watercolor-paint-2050755/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252307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Mary Visits Elisabeth. </a:t>
            </a:r>
            <a:r>
              <a:rPr lang="en-US" sz="1200" kern="1200" dirty="0">
                <a:solidFill>
                  <a:schemeClr val="tx1"/>
                </a:solidFill>
                <a:effectLst/>
                <a:latin typeface="+mn-lt"/>
                <a:ea typeface="+mn-ea"/>
                <a:cs typeface="+mn-cs"/>
              </a:rPr>
              <a:t>Mary visiting her cousin Elisabeth, who is also expecting a child.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https://www.churchofjesuschrist.org/media-library/images/christmas-pictures-mary-elizabeth-958739?lang=eng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2C99E2-F6C2-4467-BEB8-8B8BDCCCE91E}" type="slidenum">
              <a:rPr lang="en-US" smtClean="0"/>
              <a:t>25</a:t>
            </a:fld>
            <a:endParaRPr lang="en-US"/>
          </a:p>
        </p:txBody>
      </p:sp>
    </p:spTree>
    <p:extLst>
      <p:ext uri="{BB962C8B-B14F-4D97-AF65-F5344CB8AC3E}">
        <p14:creationId xmlns:p14="http://schemas.microsoft.com/office/powerpoint/2010/main" val="1738519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John, Elisabeth, and Zacharias.  </a:t>
            </a:r>
            <a:r>
              <a:rPr lang="en-US" sz="1200" kern="1200" dirty="0">
                <a:solidFill>
                  <a:schemeClr val="tx1"/>
                </a:solidFill>
                <a:effectLst/>
                <a:latin typeface="+mn-lt"/>
                <a:ea typeface="+mn-ea"/>
                <a:cs typeface="+mn-cs"/>
              </a:rPr>
              <a:t>A portrait of Elisabeth and Zacharias with baby John.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https://www.churchofjesuschrist.org/media-library/images/elizabeth-zacharias-john-the-baptist-1102132?lang=eng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26</a:t>
            </a:fld>
            <a:endParaRPr lang="en-US"/>
          </a:p>
        </p:txBody>
      </p:sp>
    </p:spTree>
    <p:extLst>
      <p:ext uri="{BB962C8B-B14F-4D97-AF65-F5344CB8AC3E}">
        <p14:creationId xmlns:p14="http://schemas.microsoft.com/office/powerpoint/2010/main" val="378851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Mar. 20). Retrieved April 10, 2020, from </a:t>
            </a:r>
            <a:r>
              <a:rPr lang="en-US" dirty="0">
                <a:hlinkClick r:id="rId3"/>
              </a:rPr>
              <a:t>https://pixabay.com/illustrations/watercolour-watercolor-ink-paint-2159970/</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929397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Lehi comforts Sariah who is worried about their sons.  </a:t>
            </a:r>
            <a:r>
              <a:rPr lang="en-US" sz="1200" kern="1200" dirty="0">
                <a:solidFill>
                  <a:schemeClr val="tx1"/>
                </a:solidFill>
                <a:effectLst/>
                <a:latin typeface="+mn-lt"/>
                <a:ea typeface="+mn-ea"/>
                <a:cs typeface="+mn-cs"/>
              </a:rPr>
              <a:t>Lehi comforts Sariah who is worried about their sons.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https://www.churchofjesuschrist.org/media-library/images/sariah-lehi-f4f3d9?lang=eng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28</a:t>
            </a:fld>
            <a:endParaRPr lang="en-US"/>
          </a:p>
        </p:txBody>
      </p:sp>
    </p:spTree>
    <p:extLst>
      <p:ext uri="{BB962C8B-B14F-4D97-AF65-F5344CB8AC3E}">
        <p14:creationId xmlns:p14="http://schemas.microsoft.com/office/powerpoint/2010/main" val="326205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(n.d.). Sariah, Nephi, and Sam reaching for the fruit of the tree of life. </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Sariah, Nephi, and Sam reach for the fruit of the tree of life</a:t>
            </a:r>
            <a:r>
              <a:rPr lang="en-US" sz="1200" i="1" kern="1200" dirty="0">
                <a:solidFill>
                  <a:schemeClr val="tx1"/>
                </a:solidFill>
                <a:effectLst/>
                <a:latin typeface="+mn-lt"/>
                <a:ea typeface="+mn-ea"/>
                <a:cs typeface="+mn-cs"/>
              </a:rPr>
              <a:t>.  Gospel Media Library.  </a:t>
            </a:r>
            <a:r>
              <a:rPr lang="en-US" sz="1200" i="0" kern="1200" dirty="0">
                <a:solidFill>
                  <a:schemeClr val="tx1"/>
                </a:solidFill>
                <a:effectLst/>
                <a:latin typeface="+mn-lt"/>
                <a:ea typeface="+mn-ea"/>
                <a:cs typeface="+mn-cs"/>
              </a:rPr>
              <a:t>Retrieved May 10, 2020, from </a:t>
            </a:r>
            <a:r>
              <a:rPr lang="en-US" dirty="0">
                <a:hlinkClick r:id="rId3"/>
              </a:rPr>
              <a:t>https://www.churchofjesuschrist.org/media-library/images/lehi-dreams-of-tree-of-life-f9340d?lang=eng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29</a:t>
            </a:fld>
            <a:endParaRPr lang="en-US"/>
          </a:p>
        </p:txBody>
      </p:sp>
    </p:spTree>
    <p:extLst>
      <p:ext uri="{BB962C8B-B14F-4D97-AF65-F5344CB8AC3E}">
        <p14:creationId xmlns:p14="http://schemas.microsoft.com/office/powerpoint/2010/main" val="327272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(2020). Abinadi before King Noah (Abinadi Appearing before King Noah). </a:t>
            </a:r>
            <a:r>
              <a:rPr lang="en-US" sz="1200" i="1" kern="1200" dirty="0">
                <a:solidFill>
                  <a:schemeClr val="tx1"/>
                </a:solidFill>
                <a:effectLst/>
                <a:latin typeface="+mn-lt"/>
                <a:ea typeface="+mn-ea"/>
                <a:cs typeface="+mn-cs"/>
              </a:rPr>
              <a:t>Abinadi before King Noah (Abinadi Appearing before King Noah)</a:t>
            </a:r>
            <a:r>
              <a:rPr lang="en-US" sz="1200" kern="1200" dirty="0">
                <a:solidFill>
                  <a:schemeClr val="tx1"/>
                </a:solidFill>
                <a:effectLst/>
                <a:latin typeface="+mn-lt"/>
                <a:ea typeface="+mn-ea"/>
                <a:cs typeface="+mn-cs"/>
              </a:rPr>
              <a:t>, by Arnold Friberg (62042); GAK 308; GAB 75; Primary manual 3-47; Primary manual 4-22; Mosiah 11:20–29, 12:17–37; 13–17.  </a:t>
            </a:r>
            <a:r>
              <a:rPr lang="en-US" sz="1200" i="1" kern="1200" dirty="0">
                <a:solidFill>
                  <a:schemeClr val="tx1"/>
                </a:solidFill>
                <a:effectLst/>
                <a:latin typeface="+mn-lt"/>
                <a:ea typeface="+mn-ea"/>
                <a:cs typeface="+mn-cs"/>
              </a:rPr>
              <a:t>Gospel Media Library.  </a:t>
            </a:r>
            <a:r>
              <a:rPr lang="en-US" sz="1200" kern="1200" dirty="0">
                <a:solidFill>
                  <a:schemeClr val="tx1"/>
                </a:solidFill>
                <a:effectLst/>
                <a:latin typeface="+mn-lt"/>
                <a:ea typeface="+mn-ea"/>
                <a:cs typeface="+mn-cs"/>
              </a:rPr>
              <a:t>Retrieved May 3, 2020, from </a:t>
            </a:r>
            <a:r>
              <a:rPr lang="en-US" dirty="0">
                <a:hlinkClick r:id="rId3"/>
              </a:rPr>
              <a:t>https://www.churchofjesuschrist.org/media-library/images/abinadi-before-king-noah-39651?lang=eng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a:t>
            </a:fld>
            <a:endParaRPr lang="en-US"/>
          </a:p>
        </p:txBody>
      </p:sp>
    </p:spTree>
    <p:extLst>
      <p:ext uri="{BB962C8B-B14F-4D97-AF65-F5344CB8AC3E}">
        <p14:creationId xmlns:p14="http://schemas.microsoft.com/office/powerpoint/2010/main" val="34627774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Mar. 1). Retrieved April 10, 2020, from </a:t>
            </a:r>
            <a:r>
              <a:rPr lang="en-US" dirty="0">
                <a:hlinkClick r:id="rId3"/>
              </a:rPr>
              <a:t>https://pixabay.com/illustrations/watercolour-watercolor-painting-ink-2109383/</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144697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Friberg, Arnold. (n.d.). Two Thousand Young Warriors (Two Thousand Stripling Warriors). </a:t>
            </a:r>
            <a:r>
              <a:rPr lang="en-US" sz="1200" i="1" kern="1200" dirty="0">
                <a:solidFill>
                  <a:schemeClr val="tx1"/>
                </a:solidFill>
                <a:effectLst/>
                <a:latin typeface="+mn-lt"/>
                <a:ea typeface="+mn-ea"/>
                <a:cs typeface="+mn-cs"/>
              </a:rPr>
              <a:t>Two Thousand Young Warriors (Two Thousand Stripling Warriors)</a:t>
            </a:r>
            <a:r>
              <a:rPr lang="en-US" sz="1200" kern="1200" dirty="0">
                <a:solidFill>
                  <a:schemeClr val="tx1"/>
                </a:solidFill>
                <a:effectLst/>
                <a:latin typeface="+mn-lt"/>
                <a:ea typeface="+mn-ea"/>
                <a:cs typeface="+mn-cs"/>
              </a:rPr>
              <a:t>, by Arnold Friberg (62050); GAK 313; GAB 80; Primary manual 1-65; Primary manual 3-38; Primary manual 4-40; Alma 53:10–22; 56; 57:19–27.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https://www.churchofjesuschrist.org/media-library/images/two-thousand-stripling-warriors-39660?lang=eng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31</a:t>
            </a:fld>
            <a:endParaRPr lang="en-US"/>
          </a:p>
        </p:txBody>
      </p:sp>
    </p:spTree>
    <p:extLst>
      <p:ext uri="{BB962C8B-B14F-4D97-AF65-F5344CB8AC3E}">
        <p14:creationId xmlns:p14="http://schemas.microsoft.com/office/powerpoint/2010/main" val="1140781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8). Retrieved April 10, 2020, from </a:t>
            </a:r>
            <a:r>
              <a:rPr lang="en-US" dirty="0">
                <a:hlinkClick r:id="rId3"/>
              </a:rPr>
              <a:t>https://pixabay.com/illustrations/watercolour-watercolor-ink-stain-2049446/</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678454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Maudsley, Sutcliffe. (n.d.). </a:t>
            </a:r>
            <a:r>
              <a:rPr lang="en-US" sz="1200" b="0" i="0" kern="1200" dirty="0">
                <a:solidFill>
                  <a:schemeClr val="tx1"/>
                </a:solidFill>
                <a:effectLst/>
                <a:latin typeface="+mn-lt"/>
                <a:ea typeface="+mn-ea"/>
                <a:cs typeface="+mn-cs"/>
              </a:rPr>
              <a:t>Painting of Lucy Mack Smith in Nauvoo by Sutcliffe Maudsley.  Lucy Mack Smith</a:t>
            </a:r>
            <a:r>
              <a:rPr lang="en-US" sz="1200" i="1" kern="1200" dirty="0">
                <a:solidFill>
                  <a:schemeClr val="tx1"/>
                </a:solidFill>
                <a:effectLst/>
                <a:latin typeface="+mn-lt"/>
                <a:ea typeface="+mn-ea"/>
                <a:cs typeface="+mn-cs"/>
              </a:rPr>
              <a:t>.  The Church of Jesus Christ of Latter-day Saints.  </a:t>
            </a:r>
            <a:r>
              <a:rPr lang="en-US" sz="1200" i="0" kern="1200" dirty="0">
                <a:solidFill>
                  <a:schemeClr val="tx1"/>
                </a:solidFill>
                <a:effectLst/>
                <a:latin typeface="+mn-lt"/>
                <a:ea typeface="+mn-ea"/>
                <a:cs typeface="+mn-cs"/>
              </a:rPr>
              <a:t>Retrieved May 9, 2020, from </a:t>
            </a:r>
            <a:r>
              <a:rPr lang="en-US" dirty="0">
                <a:hlinkClick r:id="rId3"/>
              </a:rPr>
              <a:t>https://www.churchofjesuschrist.org/study/history/topics/lucy-mack-smith?lang=eng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33</a:t>
            </a:fld>
            <a:endParaRPr lang="en-US"/>
          </a:p>
        </p:txBody>
      </p:sp>
    </p:spTree>
    <p:extLst>
      <p:ext uri="{BB962C8B-B14F-4D97-AF65-F5344CB8AC3E}">
        <p14:creationId xmlns:p14="http://schemas.microsoft.com/office/powerpoint/2010/main" val="4155520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Mar. 23). Retrieved April 10, 2020, from </a:t>
            </a:r>
            <a:r>
              <a:rPr lang="en-US" dirty="0">
                <a:hlinkClick r:id="rId3"/>
              </a:rPr>
              <a:t>https://pixabay.com/illustrations/watercolour-watercolor-art-painting-2168655/</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969734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Richards, Lee Greene. (n.d.). </a:t>
            </a:r>
            <a:r>
              <a:rPr lang="en-US" sz="1200" b="0" i="1" u="none" strike="noStrike" kern="1200" dirty="0">
                <a:solidFill>
                  <a:schemeClr val="tx1"/>
                </a:solidFill>
                <a:effectLst/>
                <a:latin typeface="+mn-lt"/>
                <a:ea typeface="+mn-ea"/>
                <a:cs typeface="+mn-cs"/>
                <a:hlinkClick r:id="rId3"/>
              </a:rPr>
              <a:t>Emma Smith</a:t>
            </a:r>
            <a:r>
              <a:rPr lang="en-US" sz="1200" b="0" i="1" kern="1200" dirty="0">
                <a:solidFill>
                  <a:schemeClr val="tx1"/>
                </a:solidFill>
                <a:effectLst/>
                <a:latin typeface="+mn-lt"/>
                <a:ea typeface="+mn-ea"/>
                <a:cs typeface="+mn-cs"/>
              </a:rPr>
              <a:t> (Emma Hale Smith)</a:t>
            </a:r>
            <a:r>
              <a:rPr lang="en-US" sz="1200" b="0" i="0" kern="1200" dirty="0">
                <a:solidFill>
                  <a:schemeClr val="tx1"/>
                </a:solidFill>
                <a:effectLst/>
                <a:latin typeface="+mn-lt"/>
                <a:ea typeface="+mn-ea"/>
                <a:cs typeface="+mn-cs"/>
              </a:rPr>
              <a:t>, by Lee Greene Richards (62509); GAK 405; GAB 88; Primary manual 5-22; Doctrine and Covenants 25.  Emma Smith was the first Relief Society General President, serving from 1842 to 1844</a:t>
            </a:r>
            <a:r>
              <a:rPr lang="en-US" sz="1200" i="1" kern="1200" dirty="0">
                <a:solidFill>
                  <a:schemeClr val="tx1"/>
                </a:solidFill>
                <a:effectLst/>
                <a:latin typeface="+mn-lt"/>
                <a:ea typeface="+mn-ea"/>
                <a:cs typeface="+mn-cs"/>
              </a:rPr>
              <a:t>.  The Church of Jesus Christ of Latter-day Saints.  </a:t>
            </a:r>
            <a:r>
              <a:rPr lang="en-US" sz="1200" i="0" kern="1200" dirty="0">
                <a:solidFill>
                  <a:schemeClr val="tx1"/>
                </a:solidFill>
                <a:effectLst/>
                <a:latin typeface="+mn-lt"/>
                <a:ea typeface="+mn-ea"/>
                <a:cs typeface="+mn-cs"/>
              </a:rPr>
              <a:t>Retrieved May 9, 2020, from </a:t>
            </a:r>
            <a:r>
              <a:rPr lang="en-US" dirty="0">
                <a:hlinkClick r:id="rId4"/>
              </a:rPr>
              <a:t>https://www.churchofjesuschrist.org/media-library/images/emma-hale-smith-lee-richards-82669?lang=eng&amp;_r=1</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35</a:t>
            </a:fld>
            <a:endParaRPr lang="en-US"/>
          </a:p>
        </p:txBody>
      </p:sp>
    </p:spTree>
    <p:extLst>
      <p:ext uri="{BB962C8B-B14F-4D97-AF65-F5344CB8AC3E}">
        <p14:creationId xmlns:p14="http://schemas.microsoft.com/office/powerpoint/2010/main" val="37574942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9). Retrieved April 11, 2020, from </a:t>
            </a:r>
            <a:r>
              <a:rPr lang="en-US" dirty="0">
                <a:hlinkClick r:id="rId3"/>
              </a:rPr>
              <a:t>https://pixabay.com/illustrations/watercolour-watercolor-paint-2052243/</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p>
          <a:p>
            <a:endParaRPr lang="en-US" sz="1200" b="0" i="0" dirty="0">
              <a:solidFill>
                <a:schemeClr val="dk1"/>
              </a:solidFill>
              <a:latin typeface="Calibri"/>
              <a:cs typeface="Calibri"/>
              <a:sym typeface="Calibri"/>
            </a:endParaRPr>
          </a:p>
          <a:p>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2128452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(2016, Oct. 27). Retrieved May 3, 2020, from </a:t>
            </a:r>
            <a:r>
              <a:rPr lang="en-US" dirty="0">
                <a:hlinkClick r:id="rId3"/>
              </a:rPr>
              <a:t>https://pixabay.com/illustrations/watercolour-watercolor-paint-ink-1769005/</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4098206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(2020). Boy at Church. </a:t>
            </a:r>
            <a:r>
              <a:rPr lang="en-US" sz="1200" kern="1200" dirty="0">
                <a:solidFill>
                  <a:schemeClr val="tx1"/>
                </a:solidFill>
                <a:effectLst/>
                <a:latin typeface="+mn-lt"/>
                <a:ea typeface="+mn-ea"/>
                <a:cs typeface="+mn-cs"/>
              </a:rPr>
              <a:t>A portrait of a young boy folding his arms at church. </a:t>
            </a:r>
            <a:r>
              <a:rPr lang="en-US" sz="1200" i="1" kern="1200" dirty="0">
                <a:solidFill>
                  <a:schemeClr val="tx1"/>
                </a:solidFill>
                <a:effectLst/>
                <a:latin typeface="+mn-lt"/>
                <a:ea typeface="+mn-ea"/>
                <a:cs typeface="+mn-cs"/>
              </a:rPr>
              <a:t>Gospel Media Library.  </a:t>
            </a:r>
            <a:r>
              <a:rPr lang="en-US" sz="1200" kern="1200" dirty="0">
                <a:solidFill>
                  <a:schemeClr val="tx1"/>
                </a:solidFill>
                <a:effectLst/>
                <a:latin typeface="+mn-lt"/>
                <a:ea typeface="+mn-ea"/>
                <a:cs typeface="+mn-cs"/>
              </a:rPr>
              <a:t>Retrieved May 3, 2020, from </a:t>
            </a:r>
            <a:r>
              <a:rPr lang="en-US" dirty="0">
                <a:hlinkClick r:id="rId3"/>
              </a:rPr>
              <a:t>https://www.churchofjesuschrist.org/media-library/images/young-boy-1136108?lang=eng</a:t>
            </a:r>
            <a:endParaRPr lang="en-US" dirty="0"/>
          </a:p>
          <a:p>
            <a:pPr fontAlgn="base"/>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Church of Jesus Christ of Latter-day Saints. (2020). Obedience: Choose the Right.  An illustration of the CTR symbol. </a:t>
            </a:r>
            <a:r>
              <a:rPr lang="en-US" sz="1200" b="0" i="1" kern="1200" dirty="0">
                <a:solidFill>
                  <a:schemeClr val="tx1"/>
                </a:solidFill>
                <a:effectLst/>
                <a:latin typeface="+mn-lt"/>
                <a:ea typeface="+mn-ea"/>
                <a:cs typeface="+mn-cs"/>
              </a:rPr>
              <a:t>Gospel Media </a:t>
            </a:r>
            <a:r>
              <a:rPr lang="en-US" sz="1200" i="1" kern="1200" dirty="0">
                <a:solidFill>
                  <a:schemeClr val="tx1"/>
                </a:solidFill>
                <a:effectLst/>
                <a:latin typeface="+mn-lt"/>
                <a:ea typeface="+mn-ea"/>
                <a:cs typeface="+mn-cs"/>
              </a:rPr>
              <a:t>Library.  </a:t>
            </a:r>
            <a:r>
              <a:rPr lang="en-US" sz="1200" kern="1200" dirty="0">
                <a:solidFill>
                  <a:schemeClr val="tx1"/>
                </a:solidFill>
                <a:effectLst/>
                <a:latin typeface="+mn-lt"/>
                <a:ea typeface="+mn-ea"/>
                <a:cs typeface="+mn-cs"/>
              </a:rPr>
              <a:t>Retrieved May 3, 2020, from </a:t>
            </a:r>
            <a:r>
              <a:rPr lang="en-US" dirty="0">
                <a:hlinkClick r:id="rId4"/>
              </a:rPr>
              <a:t>https://www.churchofjesuschrist.org/media-library/images/ctr-logo-696056?lang=eng</a:t>
            </a:r>
            <a:endParaRPr lang="en-US" dirty="0"/>
          </a:p>
          <a:p>
            <a:pPr fontAlgn="base"/>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38</a:t>
            </a:fld>
            <a:endParaRPr lang="en-US"/>
          </a:p>
        </p:txBody>
      </p:sp>
    </p:spTree>
    <p:extLst>
      <p:ext uri="{BB962C8B-B14F-4D97-AF65-F5344CB8AC3E}">
        <p14:creationId xmlns:p14="http://schemas.microsoft.com/office/powerpoint/2010/main" val="2632717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Jul. 3). Retrieved May 3, 2020, from </a:t>
            </a:r>
            <a:r>
              <a:rPr lang="en-US" dirty="0">
                <a:hlinkClick r:id="rId3"/>
              </a:rPr>
              <a:t>https://pixabay.com/illustrations/watercolour-watercolor-paint-ink-2467834/</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85472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(2020). Alma Baptizes in the Waters of Mormon.  </a:t>
            </a:r>
            <a:r>
              <a:rPr lang="en-US" sz="1200" i="1" kern="1200" dirty="0">
                <a:solidFill>
                  <a:schemeClr val="tx1"/>
                </a:solidFill>
                <a:effectLst/>
                <a:latin typeface="+mn-lt"/>
                <a:ea typeface="+mn-ea"/>
                <a:cs typeface="+mn-cs"/>
              </a:rPr>
              <a:t>Alma Baptizes in the Waters of Mormon</a:t>
            </a:r>
            <a:r>
              <a:rPr lang="en-US" sz="1200" kern="1200" dirty="0">
                <a:solidFill>
                  <a:schemeClr val="tx1"/>
                </a:solidFill>
                <a:effectLst/>
                <a:latin typeface="+mn-lt"/>
                <a:ea typeface="+mn-ea"/>
                <a:cs typeface="+mn-cs"/>
              </a:rPr>
              <a:t>, by Arnold Friberg (62332); GAK 309; GAB 76; Primary manual 3-48; Primary manual 4-23; Mosiah 18:7–17.  </a:t>
            </a:r>
            <a:r>
              <a:rPr lang="en-US" sz="1200" i="1" kern="1200" dirty="0">
                <a:solidFill>
                  <a:schemeClr val="tx1"/>
                </a:solidFill>
                <a:effectLst/>
                <a:latin typeface="+mn-lt"/>
                <a:ea typeface="+mn-ea"/>
                <a:cs typeface="+mn-cs"/>
              </a:rPr>
              <a:t>Gospel Media Library.  </a:t>
            </a:r>
            <a:r>
              <a:rPr lang="en-US" sz="1200" kern="1200" dirty="0">
                <a:solidFill>
                  <a:schemeClr val="tx1"/>
                </a:solidFill>
                <a:effectLst/>
                <a:latin typeface="+mn-lt"/>
                <a:ea typeface="+mn-ea"/>
                <a:cs typeface="+mn-cs"/>
              </a:rPr>
              <a:t>Retrieved May 3, 2020, from </a:t>
            </a:r>
            <a:r>
              <a:rPr lang="en-US" dirty="0">
                <a:hlinkClick r:id="rId3"/>
              </a:rPr>
              <a:t>https://www.churchofjesuschrist.org/media-library/images/alma-baptizing-people-39653?lang=eng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a:t>
            </a:fld>
            <a:endParaRPr lang="en-US"/>
          </a:p>
        </p:txBody>
      </p:sp>
    </p:spTree>
    <p:extLst>
      <p:ext uri="{BB962C8B-B14F-4D97-AF65-F5344CB8AC3E}">
        <p14:creationId xmlns:p14="http://schemas.microsoft.com/office/powerpoint/2010/main" val="3403039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40</a:t>
            </a:fld>
            <a:endParaRPr lang="en-US"/>
          </a:p>
        </p:txBody>
      </p:sp>
    </p:spTree>
    <p:extLst>
      <p:ext uri="{BB962C8B-B14F-4D97-AF65-F5344CB8AC3E}">
        <p14:creationId xmlns:p14="http://schemas.microsoft.com/office/powerpoint/2010/main" val="119782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(2016, Oct. 17). Retrieved May 3, 2020, from </a:t>
            </a:r>
            <a:r>
              <a:rPr lang="en-US" dirty="0">
                <a:hlinkClick r:id="rId3"/>
              </a:rPr>
              <a:t>https://pixabay.com/illustrations/watercolour-watercolor-painting-1742987/</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96105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(2016, Oct. 27). Retrieved May 3, 2020, from </a:t>
            </a:r>
            <a:r>
              <a:rPr lang="en-US" dirty="0">
                <a:hlinkClick r:id="rId3"/>
              </a:rPr>
              <a:t>https://pixabay.com/illustrations/watercolour-watercolor-paint-ink-1768978/</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45329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Parson, Del.  (n.d.). Adam and Eve Teaching Their Children. </a:t>
            </a:r>
            <a:r>
              <a:rPr lang="en-US" sz="1200" i="1" kern="1200" dirty="0">
                <a:solidFill>
                  <a:schemeClr val="tx1"/>
                </a:solidFill>
                <a:effectLst/>
                <a:latin typeface="+mn-lt"/>
                <a:ea typeface="+mn-ea"/>
                <a:cs typeface="+mn-cs"/>
              </a:rPr>
              <a:t>Adam and Eve Teaching Their Children</a:t>
            </a:r>
            <a:r>
              <a:rPr lang="en-US" sz="1200" kern="1200" dirty="0">
                <a:solidFill>
                  <a:schemeClr val="tx1"/>
                </a:solidFill>
                <a:effectLst/>
                <a:latin typeface="+mn-lt"/>
                <a:ea typeface="+mn-ea"/>
                <a:cs typeface="+mn-cs"/>
              </a:rPr>
              <a:t>, by Del Parson; GAK 119; GAB 5; Primary manual 1-34; Primary manual 3-05; Moses 5:12.  </a:t>
            </a:r>
            <a:r>
              <a:rPr lang="en-US" sz="1200" i="1" kern="1200" dirty="0">
                <a:solidFill>
                  <a:schemeClr val="tx1"/>
                </a:solidFill>
                <a:effectLst/>
                <a:latin typeface="+mn-lt"/>
                <a:ea typeface="+mn-ea"/>
                <a:cs typeface="+mn-cs"/>
              </a:rPr>
              <a:t>Gospel Media Library.  </a:t>
            </a:r>
            <a:r>
              <a:rPr lang="en-US" sz="1200" i="0" kern="1200" dirty="0">
                <a:solidFill>
                  <a:schemeClr val="tx1"/>
                </a:solidFill>
                <a:effectLst/>
                <a:latin typeface="+mn-lt"/>
                <a:ea typeface="+mn-ea"/>
                <a:cs typeface="+mn-cs"/>
              </a:rPr>
              <a:t>Retrieved May 9, 2020, from </a:t>
            </a:r>
            <a:r>
              <a:rPr lang="en-US" dirty="0">
                <a:hlinkClick r:id="rId3"/>
              </a:rPr>
              <a:t>https://www.churchofjesuschrist.org/media-library/images/adam-eve-teaching-children-82611?lang=eng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7</a:t>
            </a:fld>
            <a:endParaRPr lang="en-US"/>
          </a:p>
        </p:txBody>
      </p:sp>
    </p:spTree>
    <p:extLst>
      <p:ext uri="{BB962C8B-B14F-4D97-AF65-F5344CB8AC3E}">
        <p14:creationId xmlns:p14="http://schemas.microsoft.com/office/powerpoint/2010/main" val="38437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dirty="0">
                <a:solidFill>
                  <a:schemeClr val="dk1"/>
                </a:solidFill>
                <a:latin typeface="Arial"/>
                <a:ea typeface="Arial"/>
                <a:cs typeface="Arial"/>
                <a:sym typeface="Arial"/>
              </a:rPr>
              <a:t>Prawny.  </a:t>
            </a:r>
            <a:r>
              <a:rPr lang="en-US" dirty="0"/>
              <a:t>(2017, Feb. 15). Retrieved April 11, 2020, from </a:t>
            </a:r>
            <a:r>
              <a:rPr lang="en-US" dirty="0">
                <a:hlinkClick r:id="rId3"/>
              </a:rPr>
              <a:t>https://pixabay.com/illustrations/watercolour-watercolor-paint-effect-2069802/</a:t>
            </a:r>
            <a:r>
              <a:rPr lang="en-US" dirty="0"/>
              <a:t> </a:t>
            </a:r>
            <a:r>
              <a:rPr lang="en-US" sz="1200" b="0" i="0" dirty="0">
                <a:solidFill>
                  <a:schemeClr val="dk1"/>
                </a:solidFill>
                <a:latin typeface="Calibri"/>
                <a:ea typeface="Calibri"/>
                <a:cs typeface="Calibri"/>
                <a:sym typeface="Calibri"/>
              </a:rPr>
              <a:t>Used under a </a:t>
            </a:r>
            <a:r>
              <a:rPr lang="en-US" sz="1200" b="0" i="0" dirty="0" err="1">
                <a:solidFill>
                  <a:schemeClr val="dk1"/>
                </a:solidFill>
                <a:latin typeface="Calibri"/>
                <a:ea typeface="Calibri"/>
                <a:cs typeface="Calibri"/>
                <a:sym typeface="Calibri"/>
              </a:rPr>
              <a:t>Pixabay</a:t>
            </a:r>
            <a:r>
              <a:rPr lang="en-US" sz="1200" b="0" i="0" dirty="0">
                <a:solidFill>
                  <a:schemeClr val="dk1"/>
                </a:solidFill>
                <a:latin typeface="Calibri"/>
                <a:ea typeface="Calibri"/>
                <a:cs typeface="Calibri"/>
                <a:sym typeface="Calibri"/>
              </a:rPr>
              <a:t> License.  Free for commercial use.  No attribution required.</a:t>
            </a:r>
          </a:p>
          <a:p>
            <a:endParaRPr lang="en-US" sz="1200" b="0" i="0" dirty="0">
              <a:solidFill>
                <a:schemeClr val="dk1"/>
              </a:solidFill>
              <a:latin typeface="Calibri"/>
              <a:cs typeface="Calibri"/>
              <a:sym typeface="Calibri"/>
            </a:endParaRPr>
          </a:p>
          <a:p>
            <a:endParaRPr dirty="0"/>
          </a:p>
        </p:txBody>
      </p:sp>
      <p:sp>
        <p:nvSpPr>
          <p:cNvPr id="372" name="Google Shape;37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511470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mn-lt"/>
                <a:ea typeface="+mn-ea"/>
                <a:cs typeface="+mn-cs"/>
              </a:rPr>
              <a:t>The Church of Jesus Christ of Latter-day Saints. (2020). They Are Ten Commandments. </a:t>
            </a:r>
            <a:r>
              <a:rPr lang="en-US" sz="1200" kern="1200" dirty="0">
                <a:solidFill>
                  <a:schemeClr val="tx1"/>
                </a:solidFill>
                <a:effectLst/>
                <a:latin typeface="+mn-lt"/>
                <a:ea typeface="+mn-ea"/>
                <a:cs typeface="+mn-cs"/>
              </a:rPr>
              <a:t>They Are Ten Commandments, Not Ten Suggestions. (See Exodus 20:1–17.) Feb. 2010. </a:t>
            </a:r>
            <a:r>
              <a:rPr lang="en-US" sz="1200" i="1" kern="1200" dirty="0">
                <a:solidFill>
                  <a:schemeClr val="tx1"/>
                </a:solidFill>
                <a:effectLst/>
                <a:latin typeface="+mn-lt"/>
                <a:ea typeface="+mn-ea"/>
                <a:cs typeface="+mn-cs"/>
              </a:rPr>
              <a:t>Gospel Media Library.  </a:t>
            </a:r>
            <a:r>
              <a:rPr lang="en-US" sz="1200" kern="1200" dirty="0">
                <a:solidFill>
                  <a:schemeClr val="tx1"/>
                </a:solidFill>
                <a:effectLst/>
                <a:latin typeface="+mn-lt"/>
                <a:ea typeface="+mn-ea"/>
                <a:cs typeface="+mn-cs"/>
              </a:rPr>
              <a:t>Retrieved May 3, 2020, from </a:t>
            </a:r>
            <a:r>
              <a:rPr lang="en-US" dirty="0">
                <a:hlinkClick r:id="rId3"/>
              </a:rPr>
              <a:t>https://www.churchofjesuschrist.org/media-library/images/mormonad-commandments-not-suggestions-1118430?lang=eng</a:t>
            </a:r>
            <a:endParaRPr lang="en-US" dirty="0"/>
          </a:p>
        </p:txBody>
      </p:sp>
      <p:sp>
        <p:nvSpPr>
          <p:cNvPr id="4" name="Slide Number Placeholder 3"/>
          <p:cNvSpPr>
            <a:spLocks noGrp="1"/>
          </p:cNvSpPr>
          <p:nvPr>
            <p:ph type="sldNum" sz="quarter" idx="5"/>
          </p:nvPr>
        </p:nvSpPr>
        <p:spPr/>
        <p:txBody>
          <a:bodyPr/>
          <a:lstStyle/>
          <a:p>
            <a:fld id="{2C2C99E2-F6C2-4467-BEB8-8B8BDCCCE91E}" type="slidenum">
              <a:rPr lang="en-US" smtClean="0"/>
              <a:t>9</a:t>
            </a:fld>
            <a:endParaRPr lang="en-US"/>
          </a:p>
        </p:txBody>
      </p:sp>
    </p:spTree>
    <p:extLst>
      <p:ext uri="{BB962C8B-B14F-4D97-AF65-F5344CB8AC3E}">
        <p14:creationId xmlns:p14="http://schemas.microsoft.com/office/powerpoint/2010/main" val="420417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03147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91873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87024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9EA4-BED4-4FF9-B946-EC3B5631204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199129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9EA4-BED4-4FF9-B946-EC3B5631204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49495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1E9EA4-BED4-4FF9-B946-EC3B5631204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28624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E9EA4-BED4-4FF9-B946-EC3B56312048}" type="datetimeFigureOut">
              <a:rPr lang="en-US" smtClean="0"/>
              <a:t>5/10/2020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68035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E9EA4-BED4-4FF9-B946-EC3B56312048}" type="datetimeFigureOut">
              <a:rPr lang="en-US" smtClean="0"/>
              <a:t>5/10/2020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4031256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9EA4-BED4-4FF9-B946-EC3B56312048}" type="datetimeFigureOut">
              <a:rPr lang="en-US" smtClean="0"/>
              <a:t>5/10/2020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255782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9EA4-BED4-4FF9-B946-EC3B5631204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170625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9EA4-BED4-4FF9-B946-EC3B5631204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0CADE0-6892-4EFB-8989-1031E814A854}" type="slidenum">
              <a:rPr lang="en-US" smtClean="0"/>
              <a:t>‹#›</a:t>
            </a:fld>
            <a:endParaRPr lang="en-US"/>
          </a:p>
        </p:txBody>
      </p:sp>
    </p:spTree>
    <p:extLst>
      <p:ext uri="{BB962C8B-B14F-4D97-AF65-F5344CB8AC3E}">
        <p14:creationId xmlns:p14="http://schemas.microsoft.com/office/powerpoint/2010/main" val="3260236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E9EA4-BED4-4FF9-B946-EC3B56312048}" type="datetimeFigureOut">
              <a:rPr lang="en-US" smtClean="0"/>
              <a:t>5/10/2020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CADE0-6892-4EFB-8989-1031E814A854}" type="slidenum">
              <a:rPr lang="en-US" smtClean="0"/>
              <a:t>‹#›</a:t>
            </a:fld>
            <a:endParaRPr lang="en-US"/>
          </a:p>
        </p:txBody>
      </p:sp>
    </p:spTree>
    <p:extLst>
      <p:ext uri="{BB962C8B-B14F-4D97-AF65-F5344CB8AC3E}">
        <p14:creationId xmlns:p14="http://schemas.microsoft.com/office/powerpoint/2010/main" val="3345227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24.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32.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png"/><Relationship Id="rId5" Type="http://schemas.openxmlformats.org/officeDocument/2006/relationships/image" Target="../media/image34.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png"/><Relationship Id="rId5" Type="http://schemas.openxmlformats.org/officeDocument/2006/relationships/image" Target="../media/image36.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churchofjesuschrist.org/#note6c" TargetMode="External"/><Relationship Id="rId5" Type="http://schemas.openxmlformats.org/officeDocument/2006/relationships/hyperlink" Target="https://www.churchofjesuschrist.org/#note6b" TargetMode="External"/><Relationship Id="rId4" Type="http://schemas.openxmlformats.org/officeDocument/2006/relationships/hyperlink" Target="https://www.churchofjesuschrist.org/#note6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A4F34E4-A837-42F5-BB6A-4B59351D8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375" name="Google Shape;375;p35"/>
          <p:cNvSpPr txBox="1"/>
          <p:nvPr/>
        </p:nvSpPr>
        <p:spPr>
          <a:xfrm>
            <a:off x="6858000" y="6451600"/>
            <a:ext cx="2286002"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890DCBB5-FA5F-4040-AF35-80602C55F75C}"/>
              </a:ext>
            </a:extLst>
          </p:cNvPr>
          <p:cNvSpPr txBox="1"/>
          <p:nvPr/>
        </p:nvSpPr>
        <p:spPr>
          <a:xfrm>
            <a:off x="558800" y="2959100"/>
            <a:ext cx="3721100" cy="2123658"/>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rebuchet MS" panose="020B0603020202020204" pitchFamily="34" charset="0"/>
              </a:rPr>
              <a:t>Singing Time with Sister Montgomery</a:t>
            </a:r>
          </a:p>
        </p:txBody>
      </p:sp>
    </p:spTree>
    <p:extLst>
      <p:ext uri="{BB962C8B-B14F-4D97-AF65-F5344CB8AC3E}">
        <p14:creationId xmlns:p14="http://schemas.microsoft.com/office/powerpoint/2010/main" val="406887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erson in a dress&#10;&#10;Description automatically generated">
            <a:extLst>
              <a:ext uri="{FF2B5EF4-FFF2-40B4-BE49-F238E27FC236}">
                <a16:creationId xmlns:a16="http://schemas.microsoft.com/office/drawing/2014/main" id="{1CA2D936-0A21-4243-8F60-009D3FAE248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0" y="0"/>
            <a:ext cx="4965700" cy="6841378"/>
          </a:xfrm>
        </p:spPr>
      </p:pic>
      <p:sp>
        <p:nvSpPr>
          <p:cNvPr id="7" name="Title 1">
            <a:extLst>
              <a:ext uri="{FF2B5EF4-FFF2-40B4-BE49-F238E27FC236}">
                <a16:creationId xmlns:a16="http://schemas.microsoft.com/office/drawing/2014/main" id="{FFAC7349-8D97-4118-8631-226DBA56DE21}"/>
              </a:ext>
            </a:extLst>
          </p:cNvPr>
          <p:cNvSpPr txBox="1">
            <a:spLocks/>
          </p:cNvSpPr>
          <p:nvPr/>
        </p:nvSpPr>
        <p:spPr>
          <a:xfrm>
            <a:off x="196850" y="1346200"/>
            <a:ext cx="2286000" cy="491378"/>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Trebuchet MS" panose="020B0603020202020204" pitchFamily="34" charset="0"/>
              </a:rPr>
              <a:t>Jochebed</a:t>
            </a:r>
          </a:p>
        </p:txBody>
      </p:sp>
      <p:sp>
        <p:nvSpPr>
          <p:cNvPr id="8" name="Title 1">
            <a:extLst>
              <a:ext uri="{FF2B5EF4-FFF2-40B4-BE49-F238E27FC236}">
                <a16:creationId xmlns:a16="http://schemas.microsoft.com/office/drawing/2014/main" id="{0C08C20C-7981-4357-8855-FD98C7962180}"/>
              </a:ext>
            </a:extLst>
          </p:cNvPr>
          <p:cNvSpPr txBox="1">
            <a:spLocks/>
          </p:cNvSpPr>
          <p:nvPr/>
        </p:nvSpPr>
        <p:spPr>
          <a:xfrm>
            <a:off x="2965450" y="5765800"/>
            <a:ext cx="1606550" cy="491378"/>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Trebuchet MS" panose="020B0603020202020204" pitchFamily="34" charset="0"/>
              </a:rPr>
              <a:t>Moses</a:t>
            </a:r>
          </a:p>
        </p:txBody>
      </p:sp>
      <p:sp>
        <p:nvSpPr>
          <p:cNvPr id="6" name="Google Shape;375;p35">
            <a:extLst>
              <a:ext uri="{FF2B5EF4-FFF2-40B4-BE49-F238E27FC236}">
                <a16:creationId xmlns:a16="http://schemas.microsoft.com/office/drawing/2014/main" id="{EE9D0CF1-1FA0-405E-A90E-86D946879122}"/>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5">
                    <a:lumMod val="50000"/>
                  </a:schemeClr>
                </a:solidFill>
                <a:latin typeface="Trebuchet MS" panose="020B0603020202020204" pitchFamily="34" charset="0"/>
                <a:ea typeface="Arial"/>
                <a:cs typeface="Arial"/>
                <a:sym typeface="Arial"/>
              </a:rPr>
              <a:t>Image: The Church</a:t>
            </a:r>
          </a:p>
          <a:p>
            <a:pPr algn="ctr"/>
            <a:r>
              <a:rPr lang="en-US" sz="2000" dirty="0">
                <a:solidFill>
                  <a:schemeClr val="accent5">
                    <a:lumMod val="50000"/>
                  </a:schemeClr>
                </a:solidFill>
                <a:latin typeface="Trebuchet MS" panose="020B0603020202020204" pitchFamily="34" charset="0"/>
                <a:ea typeface="Arial"/>
                <a:cs typeface="Arial"/>
                <a:sym typeface="Arial"/>
              </a:rPr>
              <a:t> of Jesus Christ</a:t>
            </a:r>
            <a:endParaRPr sz="2000" dirty="0">
              <a:solidFill>
                <a:schemeClr val="accent5">
                  <a:lumMod val="50000"/>
                </a:schemeClr>
              </a:solidFill>
              <a:latin typeface="Trebuchet MS" panose="020B0603020202020204" pitchFamily="34" charset="0"/>
              <a:ea typeface="Arial"/>
              <a:cs typeface="Arial"/>
              <a:sym typeface="Arial"/>
            </a:endParaRPr>
          </a:p>
        </p:txBody>
      </p:sp>
      <p:sp>
        <p:nvSpPr>
          <p:cNvPr id="9" name="Title 1">
            <a:extLst>
              <a:ext uri="{FF2B5EF4-FFF2-40B4-BE49-F238E27FC236}">
                <a16:creationId xmlns:a16="http://schemas.microsoft.com/office/drawing/2014/main" id="{AFC9504E-A986-4A00-B100-FA5D4A60D609}"/>
              </a:ext>
            </a:extLst>
          </p:cNvPr>
          <p:cNvSpPr txBox="1">
            <a:spLocks/>
          </p:cNvSpPr>
          <p:nvPr/>
        </p:nvSpPr>
        <p:spPr>
          <a:xfrm>
            <a:off x="450850" y="3966789"/>
            <a:ext cx="2286000" cy="926634"/>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chemeClr val="bg1"/>
                </a:solidFill>
                <a:latin typeface="Trebuchet MS" panose="020B0603020202020204" pitchFamily="34" charset="0"/>
              </a:rPr>
              <a:t>Pharoah’s</a:t>
            </a:r>
            <a:r>
              <a:rPr lang="en-US" sz="3600" b="1" dirty="0">
                <a:solidFill>
                  <a:schemeClr val="bg1"/>
                </a:solidFill>
                <a:latin typeface="Trebuchet MS" panose="020B0603020202020204" pitchFamily="34" charset="0"/>
              </a:rPr>
              <a:t> daughter</a:t>
            </a:r>
          </a:p>
        </p:txBody>
      </p:sp>
      <p:sp>
        <p:nvSpPr>
          <p:cNvPr id="10" name="Title 1">
            <a:extLst>
              <a:ext uri="{FF2B5EF4-FFF2-40B4-BE49-F238E27FC236}">
                <a16:creationId xmlns:a16="http://schemas.microsoft.com/office/drawing/2014/main" id="{2A5FA538-7529-44B5-B4D4-39532FAF3CDD}"/>
              </a:ext>
            </a:extLst>
          </p:cNvPr>
          <p:cNvSpPr txBox="1">
            <a:spLocks/>
          </p:cNvSpPr>
          <p:nvPr/>
        </p:nvSpPr>
        <p:spPr>
          <a:xfrm>
            <a:off x="2625725" y="3636589"/>
            <a:ext cx="2286000" cy="926634"/>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Trebuchet MS" panose="020B0603020202020204" pitchFamily="34" charset="0"/>
              </a:rPr>
              <a:t>“hid her baby in an ark in the river” (Exodus 2:2-8) </a:t>
            </a:r>
          </a:p>
        </p:txBody>
      </p:sp>
    </p:spTree>
    <p:extLst>
      <p:ext uri="{BB962C8B-B14F-4D97-AF65-F5344CB8AC3E}">
        <p14:creationId xmlns:p14="http://schemas.microsoft.com/office/powerpoint/2010/main" val="3220474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water, man, standing, mountain&#10;&#10;Description automatically generated">
            <a:extLst>
              <a:ext uri="{FF2B5EF4-FFF2-40B4-BE49-F238E27FC236}">
                <a16:creationId xmlns:a16="http://schemas.microsoft.com/office/drawing/2014/main" id="{D5017EE0-28F3-4A6D-B33D-9F49420F4F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3" y="-1"/>
            <a:ext cx="9144002" cy="6858001"/>
          </a:xfrm>
        </p:spPr>
      </p:pic>
      <p:sp>
        <p:nvSpPr>
          <p:cNvPr id="6" name="Google Shape;375;p35">
            <a:extLst>
              <a:ext uri="{FF2B5EF4-FFF2-40B4-BE49-F238E27FC236}">
                <a16:creationId xmlns:a16="http://schemas.microsoft.com/office/drawing/2014/main" id="{8F764D22-AFE7-4EAC-B3DE-BC7B0D58D405}"/>
              </a:ext>
            </a:extLst>
          </p:cNvPr>
          <p:cNvSpPr txBox="1"/>
          <p:nvPr/>
        </p:nvSpPr>
        <p:spPr>
          <a:xfrm>
            <a:off x="6121400" y="6340654"/>
            <a:ext cx="3022600"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Robert T. Barrett</a:t>
            </a:r>
            <a:endParaRPr sz="2000" dirty="0">
              <a:solidFill>
                <a:schemeClr val="bg1"/>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372452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group of people standing in front of a mountain&#10;&#10;Description automatically generated">
            <a:extLst>
              <a:ext uri="{FF2B5EF4-FFF2-40B4-BE49-F238E27FC236}">
                <a16:creationId xmlns:a16="http://schemas.microsoft.com/office/drawing/2014/main" id="{5478CA87-BA41-4B9A-9799-6287DAB990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100"/>
            <a:ext cx="4572000" cy="6875190"/>
          </a:xfrm>
        </p:spPr>
      </p:pic>
      <p:sp>
        <p:nvSpPr>
          <p:cNvPr id="6" name="Google Shape;375;p35">
            <a:extLst>
              <a:ext uri="{FF2B5EF4-FFF2-40B4-BE49-F238E27FC236}">
                <a16:creationId xmlns:a16="http://schemas.microsoft.com/office/drawing/2014/main" id="{8F764D22-AFE7-4EAC-B3DE-BC7B0D58D405}"/>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4">
                    <a:lumMod val="50000"/>
                  </a:schemeClr>
                </a:solidFill>
                <a:latin typeface="Trebuchet MS" panose="020B0603020202020204" pitchFamily="34" charset="0"/>
                <a:ea typeface="Arial"/>
                <a:cs typeface="Arial"/>
                <a:sym typeface="Arial"/>
              </a:rPr>
              <a:t>Image: The Church</a:t>
            </a:r>
          </a:p>
          <a:p>
            <a:pPr algn="ctr"/>
            <a:r>
              <a:rPr lang="en-US" sz="2000" dirty="0">
                <a:solidFill>
                  <a:schemeClr val="accent4">
                    <a:lumMod val="50000"/>
                  </a:schemeClr>
                </a:solidFill>
                <a:latin typeface="Trebuchet MS" panose="020B0603020202020204" pitchFamily="34" charset="0"/>
                <a:ea typeface="Arial"/>
                <a:cs typeface="Arial"/>
                <a:sym typeface="Arial"/>
              </a:rPr>
              <a:t> of Jesus Christ</a:t>
            </a:r>
            <a:endParaRPr sz="2000" dirty="0">
              <a:solidFill>
                <a:schemeClr val="accent4">
                  <a:lumMod val="50000"/>
                </a:schemeClr>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2878696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descr="A picture containing grass, sitting, colorful, table&#10;&#10;Description automatically generated">
            <a:extLst>
              <a:ext uri="{FF2B5EF4-FFF2-40B4-BE49-F238E27FC236}">
                <a16:creationId xmlns:a16="http://schemas.microsoft.com/office/drawing/2014/main" id="{168336C6-3633-41CC-8CA5-B32A57EEF9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375" name="Google Shape;375;p35"/>
          <p:cNvSpPr txBox="1"/>
          <p:nvPr/>
        </p:nvSpPr>
        <p:spPr>
          <a:xfrm>
            <a:off x="7188200" y="6451600"/>
            <a:ext cx="1955802"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5" name="TextBox 4">
            <a:extLst>
              <a:ext uri="{FF2B5EF4-FFF2-40B4-BE49-F238E27FC236}">
                <a16:creationId xmlns:a16="http://schemas.microsoft.com/office/drawing/2014/main" id="{52481A40-3C70-468A-A4E4-BCFFD6A08F8F}"/>
              </a:ext>
            </a:extLst>
          </p:cNvPr>
          <p:cNvSpPr txBox="1"/>
          <p:nvPr/>
        </p:nvSpPr>
        <p:spPr>
          <a:xfrm>
            <a:off x="2850492" y="1092200"/>
            <a:ext cx="3443016" cy="1077218"/>
          </a:xfrm>
          <a:prstGeom prst="rect">
            <a:avLst/>
          </a:prstGeom>
          <a:noFill/>
        </p:spPr>
        <p:txBody>
          <a:bodyPr wrap="square" rtlCol="0">
            <a:spAutoFit/>
          </a:bodyPr>
          <a:lstStyle/>
          <a:p>
            <a:pPr algn="ctr"/>
            <a:r>
              <a:rPr lang="en-US" sz="3200" b="1" dirty="0">
                <a:solidFill>
                  <a:srgbClr val="FF3399"/>
                </a:solidFill>
                <a:latin typeface="Trebuchet MS" panose="020B0603020202020204" pitchFamily="34" charset="0"/>
              </a:rPr>
              <a:t>I Will Be Valiant, </a:t>
            </a:r>
          </a:p>
          <a:p>
            <a:pPr algn="ctr"/>
            <a:r>
              <a:rPr lang="en-US" sz="3200" b="1" dirty="0">
                <a:solidFill>
                  <a:srgbClr val="FF3399"/>
                </a:solidFill>
                <a:latin typeface="Trebuchet MS" panose="020B0603020202020204" pitchFamily="34" charset="0"/>
              </a:rPr>
              <a:t>p. 162</a:t>
            </a:r>
          </a:p>
        </p:txBody>
      </p:sp>
      <p:pic>
        <p:nvPicPr>
          <p:cNvPr id="6" name="2002-01-1440-i-will-be-valiant-words-and-music-192k-eng">
            <a:hlinkClick r:id="" action="ppaction://media"/>
            <a:extLst>
              <a:ext uri="{FF2B5EF4-FFF2-40B4-BE49-F238E27FC236}">
                <a16:creationId xmlns:a16="http://schemas.microsoft.com/office/drawing/2014/main" id="{17554459-1653-4961-82CC-D9B6E8A05F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5340" y="5721865"/>
            <a:ext cx="406400" cy="406400"/>
          </a:xfrm>
          <a:prstGeom prst="rect">
            <a:avLst/>
          </a:prstGeom>
        </p:spPr>
      </p:pic>
      <p:sp>
        <p:nvSpPr>
          <p:cNvPr id="7" name="Content Placeholder 2">
            <a:extLst>
              <a:ext uri="{FF2B5EF4-FFF2-40B4-BE49-F238E27FC236}">
                <a16:creationId xmlns:a16="http://schemas.microsoft.com/office/drawing/2014/main" id="{A292EF4E-2E10-474B-B09D-6DBFB5223C14}"/>
              </a:ext>
            </a:extLst>
          </p:cNvPr>
          <p:cNvSpPr>
            <a:spLocks noGrp="1"/>
          </p:cNvSpPr>
          <p:nvPr>
            <p:ph idx="1"/>
          </p:nvPr>
        </p:nvSpPr>
        <p:spPr>
          <a:xfrm>
            <a:off x="839001" y="2363334"/>
            <a:ext cx="1495169" cy="1445532"/>
          </a:xfrm>
        </p:spPr>
        <p:txBody>
          <a:bodyPr>
            <a:normAutofit/>
          </a:bodyPr>
          <a:lstStyle/>
          <a:p>
            <a:pPr marL="0" indent="0">
              <a:buNone/>
            </a:pPr>
            <a:r>
              <a:rPr lang="en-US" sz="4400" b="1" dirty="0">
                <a:solidFill>
                  <a:srgbClr val="CC3399"/>
                </a:solidFill>
                <a:latin typeface="Trebuchet MS" panose="020B0603020202020204" pitchFamily="34" charset="0"/>
                <a:cs typeface="Cavolini" panose="03000502040302020204" pitchFamily="66" charset="0"/>
                <a:sym typeface="Wingdings" panose="05000000000000000000" pitchFamily="2" charset="2"/>
              </a:rPr>
              <a:t>1:  2:  </a:t>
            </a:r>
            <a:endParaRPr lang="en-US" sz="4400" b="1" dirty="0">
              <a:solidFill>
                <a:srgbClr val="CC3399"/>
              </a:solidFill>
              <a:latin typeface="Trebuchet MS" panose="020B0603020202020204" pitchFamily="34" charset="0"/>
              <a:cs typeface="Cavolini" panose="03000502040302020204" pitchFamily="66" charset="0"/>
            </a:endParaRPr>
          </a:p>
        </p:txBody>
      </p:sp>
      <p:sp>
        <p:nvSpPr>
          <p:cNvPr id="2" name="Oval 1">
            <a:extLst>
              <a:ext uri="{FF2B5EF4-FFF2-40B4-BE49-F238E27FC236}">
                <a16:creationId xmlns:a16="http://schemas.microsoft.com/office/drawing/2014/main" id="{D588D0AE-4527-47DE-878B-2CBB710039E0}"/>
              </a:ext>
            </a:extLst>
          </p:cNvPr>
          <p:cNvSpPr/>
          <p:nvPr/>
        </p:nvSpPr>
        <p:spPr>
          <a:xfrm>
            <a:off x="1546770" y="3086100"/>
            <a:ext cx="393700" cy="431800"/>
          </a:xfrm>
          <a:prstGeom prst="ellipse">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4EC848-E407-414D-B3C4-165C5897D6E7}"/>
              </a:ext>
            </a:extLst>
          </p:cNvPr>
          <p:cNvSpPr/>
          <p:nvPr/>
        </p:nvSpPr>
        <p:spPr>
          <a:xfrm>
            <a:off x="1842591" y="3086100"/>
            <a:ext cx="393700" cy="431800"/>
          </a:xfrm>
          <a:prstGeom prst="ellipse">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65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descr="A person sitting on a bed&#10;&#10;Description automatically generated">
            <a:extLst>
              <a:ext uri="{FF2B5EF4-FFF2-40B4-BE49-F238E27FC236}">
                <a16:creationId xmlns:a16="http://schemas.microsoft.com/office/drawing/2014/main" id="{D2CDEC9D-604B-4247-9D0D-B25603A5A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98571" cy="6858000"/>
          </a:xfrm>
          <a:prstGeom prst="rect">
            <a:avLst/>
          </a:prstGeom>
        </p:spPr>
      </p:pic>
      <p:sp>
        <p:nvSpPr>
          <p:cNvPr id="10" name="Title 1">
            <a:extLst>
              <a:ext uri="{FF2B5EF4-FFF2-40B4-BE49-F238E27FC236}">
                <a16:creationId xmlns:a16="http://schemas.microsoft.com/office/drawing/2014/main" id="{A07DF8BA-14BA-4A72-AB7D-417A8D77DA65}"/>
              </a:ext>
            </a:extLst>
          </p:cNvPr>
          <p:cNvSpPr txBox="1">
            <a:spLocks/>
          </p:cNvSpPr>
          <p:nvPr/>
        </p:nvSpPr>
        <p:spPr>
          <a:xfrm>
            <a:off x="749300" y="5041900"/>
            <a:ext cx="1511300" cy="57308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Trebuchet MS" panose="020B0603020202020204" pitchFamily="34" charset="0"/>
              </a:rPr>
              <a:t>Sarah</a:t>
            </a:r>
          </a:p>
        </p:txBody>
      </p:sp>
      <p:sp>
        <p:nvSpPr>
          <p:cNvPr id="4" name="Google Shape;375;p35">
            <a:extLst>
              <a:ext uri="{FF2B5EF4-FFF2-40B4-BE49-F238E27FC236}">
                <a16:creationId xmlns:a16="http://schemas.microsoft.com/office/drawing/2014/main" id="{6D2E6467-41CB-42DF-BE97-C2EFBAF19A60}"/>
              </a:ext>
            </a:extLst>
          </p:cNvPr>
          <p:cNvSpPr txBox="1"/>
          <p:nvPr/>
        </p:nvSpPr>
        <p:spPr>
          <a:xfrm>
            <a:off x="6438900" y="6370620"/>
            <a:ext cx="2705100"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5">
                    <a:lumMod val="50000"/>
                  </a:schemeClr>
                </a:solidFill>
                <a:latin typeface="Trebuchet MS" panose="020B0603020202020204" pitchFamily="34" charset="0"/>
                <a:ea typeface="Arial"/>
                <a:cs typeface="Arial"/>
                <a:sym typeface="Arial"/>
              </a:rPr>
              <a:t>Image: Elspeth Young</a:t>
            </a:r>
            <a:endParaRPr sz="2000" dirty="0">
              <a:solidFill>
                <a:schemeClr val="accent5">
                  <a:lumMod val="50000"/>
                </a:schemeClr>
              </a:solidFill>
              <a:latin typeface="Trebuchet MS" panose="020B0603020202020204" pitchFamily="34" charset="0"/>
              <a:ea typeface="Arial"/>
              <a:cs typeface="Arial"/>
              <a:sym typeface="Arial"/>
            </a:endParaRPr>
          </a:p>
        </p:txBody>
      </p:sp>
      <p:sp>
        <p:nvSpPr>
          <p:cNvPr id="9" name="Title 1">
            <a:extLst>
              <a:ext uri="{FF2B5EF4-FFF2-40B4-BE49-F238E27FC236}">
                <a16:creationId xmlns:a16="http://schemas.microsoft.com/office/drawing/2014/main" id="{61E0F873-F899-49D0-B008-D5484B432F47}"/>
              </a:ext>
            </a:extLst>
          </p:cNvPr>
          <p:cNvSpPr txBox="1">
            <a:spLocks/>
          </p:cNvSpPr>
          <p:nvPr/>
        </p:nvSpPr>
        <p:spPr>
          <a:xfrm>
            <a:off x="1549400" y="3142455"/>
            <a:ext cx="1130300" cy="573089"/>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Isaac</a:t>
            </a:r>
          </a:p>
        </p:txBody>
      </p:sp>
    </p:spTree>
    <p:extLst>
      <p:ext uri="{BB962C8B-B14F-4D97-AF65-F5344CB8AC3E}">
        <p14:creationId xmlns:p14="http://schemas.microsoft.com/office/powerpoint/2010/main" val="67955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Picture 4" descr="A lot of smoke around it&#10;&#10;Description automatically generated">
            <a:extLst>
              <a:ext uri="{FF2B5EF4-FFF2-40B4-BE49-F238E27FC236}">
                <a16:creationId xmlns:a16="http://schemas.microsoft.com/office/drawing/2014/main" id="{20B73CAF-235A-4063-9C1E-B4185DB0D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4571"/>
            <a:ext cx="9144000" cy="6858000"/>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Prawny</a:t>
            </a:r>
            <a:endParaRPr sz="2000" dirty="0">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349683" y="1792636"/>
            <a:ext cx="3492501" cy="822305"/>
          </a:xfrm>
          <a:prstGeom prst="ellipse">
            <a:avLst/>
          </a:prstGeom>
          <a:noFill/>
        </p:spPr>
        <p:txBody>
          <a:bodyPr wrap="square" rtlCol="0">
            <a:spAutoFit/>
          </a:bodyPr>
          <a:lstStyle/>
          <a:p>
            <a:pPr algn="ctr"/>
            <a:r>
              <a:rPr lang="en-US" sz="3200" b="1" dirty="0">
                <a:latin typeface="Trebuchet MS" panose="020B0603020202020204" pitchFamily="34" charset="0"/>
              </a:rPr>
              <a:t>Faith, p. 96</a:t>
            </a:r>
          </a:p>
        </p:txBody>
      </p:sp>
      <p:sp>
        <p:nvSpPr>
          <p:cNvPr id="7" name="Content Placeholder 2">
            <a:extLst>
              <a:ext uri="{FF2B5EF4-FFF2-40B4-BE49-F238E27FC236}">
                <a16:creationId xmlns:a16="http://schemas.microsoft.com/office/drawing/2014/main" id="{F2F52B6F-CADF-4FE5-8175-61EB8F2DD65C}"/>
              </a:ext>
            </a:extLst>
          </p:cNvPr>
          <p:cNvSpPr>
            <a:spLocks noGrp="1"/>
          </p:cNvSpPr>
          <p:nvPr>
            <p:ph idx="1"/>
          </p:nvPr>
        </p:nvSpPr>
        <p:spPr>
          <a:xfrm>
            <a:off x="1949117" y="4472669"/>
            <a:ext cx="1495169" cy="1445532"/>
          </a:xfrm>
        </p:spPr>
        <p:txBody>
          <a:bodyPr>
            <a:normAutofit/>
          </a:bodyPr>
          <a:lstStyle/>
          <a:p>
            <a:pPr marL="0" indent="0" algn="ctr">
              <a:buNone/>
            </a:pPr>
            <a:r>
              <a:rPr lang="en-US" sz="4400" b="1" dirty="0">
                <a:latin typeface="Trebuchet MS" panose="020B0603020202020204" pitchFamily="34" charset="0"/>
                <a:cs typeface="Cavolini" panose="03000502040302020204" pitchFamily="66" charset="0"/>
                <a:sym typeface="Wingdings" panose="05000000000000000000" pitchFamily="2" charset="2"/>
              </a:rPr>
              <a:t>2:</a:t>
            </a:r>
            <a:endParaRPr lang="en-US" sz="4400" b="1" dirty="0">
              <a:latin typeface="Trebuchet MS" panose="020B0603020202020204" pitchFamily="34" charset="0"/>
              <a:cs typeface="Cavolini" panose="03000502040302020204" pitchFamily="66" charset="0"/>
            </a:endParaRPr>
          </a:p>
        </p:txBody>
      </p:sp>
      <p:sp>
        <p:nvSpPr>
          <p:cNvPr id="6" name="Content Placeholder 2">
            <a:extLst>
              <a:ext uri="{FF2B5EF4-FFF2-40B4-BE49-F238E27FC236}">
                <a16:creationId xmlns:a16="http://schemas.microsoft.com/office/drawing/2014/main" id="{253C3FB6-9117-4BE0-B65C-D7B4C00975B7}"/>
              </a:ext>
            </a:extLst>
          </p:cNvPr>
          <p:cNvSpPr txBox="1">
            <a:spLocks/>
          </p:cNvSpPr>
          <p:nvPr/>
        </p:nvSpPr>
        <p:spPr>
          <a:xfrm>
            <a:off x="600765" y="4472669"/>
            <a:ext cx="1495169" cy="8223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atin typeface="Trebuchet MS" panose="020B0603020202020204" pitchFamily="34" charset="0"/>
                <a:cs typeface="Cavolini" panose="03000502040302020204" pitchFamily="66" charset="0"/>
                <a:sym typeface="Wingdings" panose="05000000000000000000" pitchFamily="2" charset="2"/>
              </a:rPr>
              <a:t>1:</a:t>
            </a:r>
            <a:endParaRPr lang="en-US" sz="4400" b="1" dirty="0">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1074258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person, indoor, man, woman&#10;&#10;Description automatically generated">
            <a:extLst>
              <a:ext uri="{FF2B5EF4-FFF2-40B4-BE49-F238E27FC236}">
                <a16:creationId xmlns:a16="http://schemas.microsoft.com/office/drawing/2014/main" id="{A951FCCC-27FF-4C85-A3F8-321E0BED5EC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4470400" cy="6842449"/>
          </a:xfrm>
        </p:spPr>
      </p:pic>
      <p:sp>
        <p:nvSpPr>
          <p:cNvPr id="6" name="Title 1">
            <a:extLst>
              <a:ext uri="{FF2B5EF4-FFF2-40B4-BE49-F238E27FC236}">
                <a16:creationId xmlns:a16="http://schemas.microsoft.com/office/drawing/2014/main" id="{FF76735C-E5CB-4551-BCD3-A20ADC052F9B}"/>
              </a:ext>
            </a:extLst>
          </p:cNvPr>
          <p:cNvSpPr>
            <a:spLocks noGrp="1"/>
          </p:cNvSpPr>
          <p:nvPr>
            <p:ph type="title"/>
          </p:nvPr>
        </p:nvSpPr>
        <p:spPr>
          <a:xfrm>
            <a:off x="2736850" y="3644900"/>
            <a:ext cx="1733550" cy="573089"/>
          </a:xfrm>
          <a:solidFill>
            <a:srgbClr val="000000">
              <a:alpha val="20000"/>
            </a:srgbClr>
          </a:solidFill>
        </p:spPr>
        <p:txBody>
          <a:bodyPr>
            <a:noAutofit/>
          </a:bodyPr>
          <a:lstStyle/>
          <a:p>
            <a:pPr algn="ctr"/>
            <a:r>
              <a:rPr lang="en-US" sz="3200" b="1" dirty="0">
                <a:solidFill>
                  <a:schemeClr val="bg1"/>
                </a:solidFill>
                <a:latin typeface="Trebuchet MS" panose="020B0603020202020204" pitchFamily="34" charset="0"/>
              </a:rPr>
              <a:t>Hannah</a:t>
            </a:r>
          </a:p>
        </p:txBody>
      </p:sp>
      <p:sp>
        <p:nvSpPr>
          <p:cNvPr id="7" name="Title 1">
            <a:extLst>
              <a:ext uri="{FF2B5EF4-FFF2-40B4-BE49-F238E27FC236}">
                <a16:creationId xmlns:a16="http://schemas.microsoft.com/office/drawing/2014/main" id="{D2D9E799-F78F-461B-8621-DC57B0FACF23}"/>
              </a:ext>
            </a:extLst>
          </p:cNvPr>
          <p:cNvSpPr txBox="1">
            <a:spLocks/>
          </p:cNvSpPr>
          <p:nvPr/>
        </p:nvSpPr>
        <p:spPr>
          <a:xfrm>
            <a:off x="1174750" y="4217989"/>
            <a:ext cx="1733550" cy="573089"/>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Trebuchet MS" panose="020B0603020202020204" pitchFamily="34" charset="0"/>
              </a:rPr>
              <a:t>Samuel</a:t>
            </a:r>
          </a:p>
        </p:txBody>
      </p:sp>
      <p:sp>
        <p:nvSpPr>
          <p:cNvPr id="8" name="Google Shape;375;p35">
            <a:extLst>
              <a:ext uri="{FF2B5EF4-FFF2-40B4-BE49-F238E27FC236}">
                <a16:creationId xmlns:a16="http://schemas.microsoft.com/office/drawing/2014/main" id="{77ACEECA-489F-4AFA-989E-386B2441D24A}"/>
              </a:ext>
            </a:extLst>
          </p:cNvPr>
          <p:cNvSpPr txBox="1"/>
          <p:nvPr/>
        </p:nvSpPr>
        <p:spPr>
          <a:xfrm>
            <a:off x="6121400" y="6442379"/>
            <a:ext cx="3022600"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Robert T. Barrett</a:t>
            </a:r>
            <a:endParaRPr sz="2000" dirty="0">
              <a:latin typeface="Trebuchet MS" panose="020B0603020202020204" pitchFamily="34" charset="0"/>
              <a:ea typeface="Arial"/>
              <a:cs typeface="Arial"/>
              <a:sym typeface="Arial"/>
            </a:endParaRPr>
          </a:p>
        </p:txBody>
      </p:sp>
      <p:sp>
        <p:nvSpPr>
          <p:cNvPr id="9" name="Title 1">
            <a:extLst>
              <a:ext uri="{FF2B5EF4-FFF2-40B4-BE49-F238E27FC236}">
                <a16:creationId xmlns:a16="http://schemas.microsoft.com/office/drawing/2014/main" id="{A53A9D95-730B-4C27-B72F-1431E063AC07}"/>
              </a:ext>
            </a:extLst>
          </p:cNvPr>
          <p:cNvSpPr txBox="1">
            <a:spLocks/>
          </p:cNvSpPr>
          <p:nvPr/>
        </p:nvSpPr>
        <p:spPr>
          <a:xfrm>
            <a:off x="450849" y="895816"/>
            <a:ext cx="2286001" cy="926634"/>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solidFill>
                  <a:schemeClr val="bg1"/>
                </a:solidFill>
                <a:latin typeface="Trebuchet MS" panose="020B0603020202020204" pitchFamily="34" charset="0"/>
              </a:rPr>
              <a:t>“I will lend him unto the Lord” (1 Samuel 1:11)</a:t>
            </a:r>
          </a:p>
        </p:txBody>
      </p:sp>
    </p:spTree>
    <p:extLst>
      <p:ext uri="{BB962C8B-B14F-4D97-AF65-F5344CB8AC3E}">
        <p14:creationId xmlns:p14="http://schemas.microsoft.com/office/powerpoint/2010/main" val="122415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Picture 4" descr="A picture containing colorful, indoor, colored, looking&#10;&#10;Description automatically generated">
            <a:extLst>
              <a:ext uri="{FF2B5EF4-FFF2-40B4-BE49-F238E27FC236}">
                <a16:creationId xmlns:a16="http://schemas.microsoft.com/office/drawing/2014/main" id="{0DC4F759-A2CB-45B0-B91D-1F13AA23C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0842"/>
            <a:ext cx="9144000" cy="6858000"/>
          </a:xfrm>
          <a:prstGeom prst="rect">
            <a:avLst/>
          </a:prstGeom>
        </p:spPr>
      </p:pic>
      <p:sp>
        <p:nvSpPr>
          <p:cNvPr id="375" name="Google Shape;375;p35"/>
          <p:cNvSpPr txBox="1"/>
          <p:nvPr/>
        </p:nvSpPr>
        <p:spPr>
          <a:xfrm>
            <a:off x="6946900" y="6477000"/>
            <a:ext cx="2197102"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Prawny</a:t>
            </a:r>
            <a:endParaRPr sz="2000" dirty="0">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627448" y="1028700"/>
            <a:ext cx="2349501" cy="1569660"/>
          </a:xfrm>
          <a:prstGeom prst="rect">
            <a:avLst/>
          </a:prstGeom>
          <a:noFill/>
        </p:spPr>
        <p:txBody>
          <a:bodyPr wrap="square" rtlCol="0">
            <a:spAutoFit/>
          </a:bodyPr>
          <a:lstStyle/>
          <a:p>
            <a:pPr algn="ctr"/>
            <a:r>
              <a:rPr lang="en-US" sz="3200" b="1" dirty="0">
                <a:solidFill>
                  <a:srgbClr val="7030A0"/>
                </a:solidFill>
                <a:latin typeface="Trebuchet MS" panose="020B0603020202020204" pitchFamily="34" charset="0"/>
              </a:rPr>
              <a:t>A Child’s </a:t>
            </a:r>
          </a:p>
          <a:p>
            <a:pPr algn="ctr"/>
            <a:r>
              <a:rPr lang="en-US" sz="3200" b="1" dirty="0">
                <a:solidFill>
                  <a:srgbClr val="7030A0"/>
                </a:solidFill>
                <a:latin typeface="Trebuchet MS" panose="020B0603020202020204" pitchFamily="34" charset="0"/>
              </a:rPr>
              <a:t>Prayer, </a:t>
            </a:r>
          </a:p>
          <a:p>
            <a:pPr algn="ctr"/>
            <a:r>
              <a:rPr lang="en-US" sz="3200" b="1" dirty="0">
                <a:solidFill>
                  <a:srgbClr val="7030A0"/>
                </a:solidFill>
                <a:latin typeface="Trebuchet MS" panose="020B0603020202020204" pitchFamily="34" charset="0"/>
              </a:rPr>
              <a:t>p. 12</a:t>
            </a:r>
          </a:p>
        </p:txBody>
      </p:sp>
      <p:pic>
        <p:nvPicPr>
          <p:cNvPr id="10" name="2002-01-0100-a-childs-prayer-words-and-music-192k-eng">
            <a:hlinkClick r:id="" action="ppaction://media"/>
            <a:extLst>
              <a:ext uri="{FF2B5EF4-FFF2-40B4-BE49-F238E27FC236}">
                <a16:creationId xmlns:a16="http://schemas.microsoft.com/office/drawing/2014/main" id="{093FE27E-5CD0-4908-AE9C-C0030A890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848" y="4931891"/>
            <a:ext cx="406400" cy="406400"/>
          </a:xfrm>
          <a:prstGeom prst="rect">
            <a:avLst/>
          </a:prstGeom>
        </p:spPr>
      </p:pic>
      <p:sp>
        <p:nvSpPr>
          <p:cNvPr id="6" name="Content Placeholder 2">
            <a:extLst>
              <a:ext uri="{FF2B5EF4-FFF2-40B4-BE49-F238E27FC236}">
                <a16:creationId xmlns:a16="http://schemas.microsoft.com/office/drawing/2014/main" id="{473C37C5-C658-4A73-88B5-22866040C958}"/>
              </a:ext>
            </a:extLst>
          </p:cNvPr>
          <p:cNvSpPr>
            <a:spLocks noGrp="1"/>
          </p:cNvSpPr>
          <p:nvPr>
            <p:ph idx="1"/>
          </p:nvPr>
        </p:nvSpPr>
        <p:spPr>
          <a:xfrm>
            <a:off x="1982001" y="3244835"/>
            <a:ext cx="1495169" cy="722766"/>
          </a:xfrm>
        </p:spPr>
        <p:txBody>
          <a:bodyPr>
            <a:normAutofit/>
          </a:bodyPr>
          <a:lstStyle/>
          <a:p>
            <a:pPr marL="0" indent="0">
              <a:buNone/>
            </a:pPr>
            <a:r>
              <a:rPr lang="en-US" sz="4400" b="1" dirty="0">
                <a:solidFill>
                  <a:srgbClr val="7030A0"/>
                </a:solidFill>
                <a:latin typeface="Trebuchet MS" panose="020B0603020202020204" pitchFamily="34" charset="0"/>
                <a:cs typeface="Cavolini" panose="03000502040302020204" pitchFamily="66" charset="0"/>
                <a:sym typeface="Wingdings" panose="05000000000000000000" pitchFamily="2" charset="2"/>
              </a:rPr>
              <a:t>1:</a:t>
            </a:r>
            <a:endParaRPr lang="en-US" sz="4400" b="1" dirty="0">
              <a:solidFill>
                <a:srgbClr val="7030A0"/>
              </a:solidFill>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192511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erson standing next to a horse&#10;&#10;Description automatically generated">
            <a:extLst>
              <a:ext uri="{FF2B5EF4-FFF2-40B4-BE49-F238E27FC236}">
                <a16:creationId xmlns:a16="http://schemas.microsoft.com/office/drawing/2014/main" id="{C703E64C-9256-40E6-91B4-722274F655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120639" cy="6858000"/>
          </a:xfrm>
        </p:spPr>
      </p:pic>
      <p:sp>
        <p:nvSpPr>
          <p:cNvPr id="6" name="Title 1">
            <a:extLst>
              <a:ext uri="{FF2B5EF4-FFF2-40B4-BE49-F238E27FC236}">
                <a16:creationId xmlns:a16="http://schemas.microsoft.com/office/drawing/2014/main" id="{EF168B79-E254-47E7-A825-DF996EBA648F}"/>
              </a:ext>
            </a:extLst>
          </p:cNvPr>
          <p:cNvSpPr>
            <a:spLocks noGrp="1"/>
          </p:cNvSpPr>
          <p:nvPr>
            <p:ph type="title"/>
          </p:nvPr>
        </p:nvSpPr>
        <p:spPr>
          <a:xfrm>
            <a:off x="234950" y="3759200"/>
            <a:ext cx="1822450" cy="573089"/>
          </a:xfrm>
          <a:solidFill>
            <a:srgbClr val="000000">
              <a:alpha val="20000"/>
            </a:srgbClr>
          </a:solidFill>
        </p:spPr>
        <p:txBody>
          <a:bodyPr>
            <a:noAutofit/>
          </a:bodyPr>
          <a:lstStyle/>
          <a:p>
            <a:pPr algn="ctr"/>
            <a:r>
              <a:rPr lang="en-US" sz="3200" b="1" dirty="0">
                <a:solidFill>
                  <a:schemeClr val="bg1"/>
                </a:solidFill>
                <a:latin typeface="Trebuchet MS" panose="020B0603020202020204" pitchFamily="34" charset="0"/>
              </a:rPr>
              <a:t>Rebekah</a:t>
            </a:r>
          </a:p>
        </p:txBody>
      </p:sp>
      <p:sp>
        <p:nvSpPr>
          <p:cNvPr id="4" name="Google Shape;375;p35">
            <a:extLst>
              <a:ext uri="{FF2B5EF4-FFF2-40B4-BE49-F238E27FC236}">
                <a16:creationId xmlns:a16="http://schemas.microsoft.com/office/drawing/2014/main" id="{9EDFA7DF-9B92-4666-853F-BD737D17CFD9}"/>
              </a:ext>
            </a:extLst>
          </p:cNvPr>
          <p:cNvSpPr txBox="1"/>
          <p:nvPr/>
        </p:nvSpPr>
        <p:spPr>
          <a:xfrm>
            <a:off x="6438900" y="6457931"/>
            <a:ext cx="2794000"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Michael Deas</a:t>
            </a:r>
            <a:endParaRPr sz="2000" dirty="0">
              <a:latin typeface="Trebuchet MS" panose="020B0603020202020204" pitchFamily="34" charset="0"/>
              <a:ea typeface="Arial"/>
              <a:cs typeface="Arial"/>
              <a:sym typeface="Arial"/>
            </a:endParaRPr>
          </a:p>
        </p:txBody>
      </p:sp>
      <p:sp>
        <p:nvSpPr>
          <p:cNvPr id="7" name="Title 1">
            <a:extLst>
              <a:ext uri="{FF2B5EF4-FFF2-40B4-BE49-F238E27FC236}">
                <a16:creationId xmlns:a16="http://schemas.microsoft.com/office/drawing/2014/main" id="{FAD71518-13F8-456F-B16A-A875F2AF37EC}"/>
              </a:ext>
            </a:extLst>
          </p:cNvPr>
          <p:cNvSpPr txBox="1">
            <a:spLocks/>
          </p:cNvSpPr>
          <p:nvPr/>
        </p:nvSpPr>
        <p:spPr>
          <a:xfrm>
            <a:off x="1298575" y="4521200"/>
            <a:ext cx="2286001" cy="1213644"/>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b="1" dirty="0">
                <a:solidFill>
                  <a:schemeClr val="bg1"/>
                </a:solidFill>
                <a:latin typeface="Trebuchet MS" panose="020B0603020202020204" pitchFamily="34" charset="0"/>
              </a:rPr>
              <a:t>“I will draw waters for thy camels also” (Genesis 24:19)</a:t>
            </a:r>
          </a:p>
        </p:txBody>
      </p:sp>
    </p:spTree>
    <p:extLst>
      <p:ext uri="{BB962C8B-B14F-4D97-AF65-F5344CB8AC3E}">
        <p14:creationId xmlns:p14="http://schemas.microsoft.com/office/powerpoint/2010/main" val="357948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Picture 4" descr="A picture containing graffiti, food&#10;&#10;Description automatically generated">
            <a:extLst>
              <a:ext uri="{FF2B5EF4-FFF2-40B4-BE49-F238E27FC236}">
                <a16:creationId xmlns:a16="http://schemas.microsoft.com/office/drawing/2014/main" id="{802746C1-4F78-4908-8AB0-61C2266F8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75" name="Google Shape;375;p35"/>
          <p:cNvSpPr txBox="1"/>
          <p:nvPr/>
        </p:nvSpPr>
        <p:spPr>
          <a:xfrm>
            <a:off x="7099300" y="6438900"/>
            <a:ext cx="2044702" cy="400069"/>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b="1"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724987" y="3568700"/>
            <a:ext cx="2437314" cy="1569660"/>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Love One Another, </a:t>
            </a:r>
          </a:p>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p. 190</a:t>
            </a:r>
          </a:p>
        </p:txBody>
      </p:sp>
    </p:spTree>
    <p:extLst>
      <p:ext uri="{BB962C8B-B14F-4D97-AF65-F5344CB8AC3E}">
        <p14:creationId xmlns:p14="http://schemas.microsoft.com/office/powerpoint/2010/main" val="1282420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building, table, old&#10;&#10;Description automatically generated">
            <a:extLst>
              <a:ext uri="{FF2B5EF4-FFF2-40B4-BE49-F238E27FC236}">
                <a16:creationId xmlns:a16="http://schemas.microsoft.com/office/drawing/2014/main" id="{3679BA6A-4BF4-44C0-A29F-F4AF2BF3028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9687"/>
          <a:stretch/>
        </p:blipFill>
        <p:spPr>
          <a:xfrm>
            <a:off x="20" y="10"/>
            <a:ext cx="9143980" cy="6857990"/>
          </a:xfrm>
          <a:prstGeom prst="rect">
            <a:avLst/>
          </a:prstGeom>
        </p:spPr>
      </p:pic>
      <p:sp>
        <p:nvSpPr>
          <p:cNvPr id="3" name="Content Placeholder 2">
            <a:extLst>
              <a:ext uri="{FF2B5EF4-FFF2-40B4-BE49-F238E27FC236}">
                <a16:creationId xmlns:a16="http://schemas.microsoft.com/office/drawing/2014/main" id="{F83FE13C-AB2A-4E9B-B675-268AC55FF4F7}"/>
              </a:ext>
            </a:extLst>
          </p:cNvPr>
          <p:cNvSpPr txBox="1">
            <a:spLocks/>
          </p:cNvSpPr>
          <p:nvPr/>
        </p:nvSpPr>
        <p:spPr>
          <a:xfrm>
            <a:off x="2185201" y="4725534"/>
            <a:ext cx="1662899" cy="608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Abinadi </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
        <p:nvSpPr>
          <p:cNvPr id="4" name="Content Placeholder 2">
            <a:extLst>
              <a:ext uri="{FF2B5EF4-FFF2-40B4-BE49-F238E27FC236}">
                <a16:creationId xmlns:a16="http://schemas.microsoft.com/office/drawing/2014/main" id="{BFDE7AA0-3720-43FC-A31C-B552D5F4C9DE}"/>
              </a:ext>
            </a:extLst>
          </p:cNvPr>
          <p:cNvSpPr txBox="1">
            <a:spLocks/>
          </p:cNvSpPr>
          <p:nvPr/>
        </p:nvSpPr>
        <p:spPr>
          <a:xfrm>
            <a:off x="5538001" y="4293734"/>
            <a:ext cx="1662899" cy="60846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King Noah</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
        <p:nvSpPr>
          <p:cNvPr id="7" name="Content Placeholder 2">
            <a:extLst>
              <a:ext uri="{FF2B5EF4-FFF2-40B4-BE49-F238E27FC236}">
                <a16:creationId xmlns:a16="http://schemas.microsoft.com/office/drawing/2014/main" id="{7118A258-F0E9-4550-AEE9-55FB88AD3906}"/>
              </a:ext>
            </a:extLst>
          </p:cNvPr>
          <p:cNvSpPr txBox="1">
            <a:spLocks/>
          </p:cNvSpPr>
          <p:nvPr/>
        </p:nvSpPr>
        <p:spPr>
          <a:xfrm>
            <a:off x="1041401" y="1332366"/>
            <a:ext cx="3530599" cy="1600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Prophets Bravely Testify of Christ</a:t>
            </a:r>
          </a:p>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Mosiah 11-17</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
        <p:nvSpPr>
          <p:cNvPr id="8" name="Google Shape;375;p35">
            <a:extLst>
              <a:ext uri="{FF2B5EF4-FFF2-40B4-BE49-F238E27FC236}">
                <a16:creationId xmlns:a16="http://schemas.microsoft.com/office/drawing/2014/main" id="{43E63C6C-FB75-4C38-B526-7065C43FB756}"/>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The Church</a:t>
            </a:r>
          </a:p>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 of Jesus Christ</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107668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0274E89D-117E-457C-963D-065A1C5F19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0673"/>
            <a:ext cx="4359757" cy="5643698"/>
          </a:xfrm>
        </p:spPr>
      </p:pic>
      <p:sp>
        <p:nvSpPr>
          <p:cNvPr id="6" name="TextBox 5">
            <a:extLst>
              <a:ext uri="{FF2B5EF4-FFF2-40B4-BE49-F238E27FC236}">
                <a16:creationId xmlns:a16="http://schemas.microsoft.com/office/drawing/2014/main" id="{3BFF0C6A-3437-4EC2-9F8A-0DEA03F080A3}"/>
              </a:ext>
            </a:extLst>
          </p:cNvPr>
          <p:cNvSpPr txBox="1"/>
          <p:nvPr/>
        </p:nvSpPr>
        <p:spPr>
          <a:xfrm>
            <a:off x="6235700" y="6427304"/>
            <a:ext cx="2908299" cy="369332"/>
          </a:xfrm>
          <a:prstGeom prst="rect">
            <a:avLst/>
          </a:prstGeom>
          <a:noFill/>
        </p:spPr>
        <p:txBody>
          <a:bodyPr wrap="square" rtlCol="0">
            <a:spAutoFit/>
          </a:bodyPr>
          <a:lstStyle/>
          <a:p>
            <a:pPr algn="ctr"/>
            <a:r>
              <a:rPr lang="en-US" dirty="0">
                <a:latin typeface="Trebuchet MS" panose="020B0603020202020204" pitchFamily="34" charset="0"/>
                <a:cs typeface="Cavolini" panose="03000502040302020204" pitchFamily="66" charset="0"/>
              </a:rPr>
              <a:t>Image:  Jennifer </a:t>
            </a:r>
            <a:r>
              <a:rPr lang="en-US" dirty="0" err="1">
                <a:latin typeface="Trebuchet MS" panose="020B0603020202020204" pitchFamily="34" charset="0"/>
                <a:cs typeface="Cavolini" panose="03000502040302020204" pitchFamily="66" charset="0"/>
              </a:rPr>
              <a:t>Harward</a:t>
            </a:r>
            <a:endParaRPr lang="en-US" dirty="0">
              <a:latin typeface="Trebuchet MS" panose="020B0603020202020204" pitchFamily="34" charset="0"/>
              <a:cs typeface="Cavolini" panose="03000502040302020204" pitchFamily="66" charset="0"/>
            </a:endParaRPr>
          </a:p>
        </p:txBody>
      </p:sp>
      <p:sp>
        <p:nvSpPr>
          <p:cNvPr id="4" name="Oval 3">
            <a:extLst>
              <a:ext uri="{FF2B5EF4-FFF2-40B4-BE49-F238E27FC236}">
                <a16:creationId xmlns:a16="http://schemas.microsoft.com/office/drawing/2014/main" id="{F832AFFA-E15D-4C20-A7F2-8A97C3CA9F04}"/>
              </a:ext>
            </a:extLst>
          </p:cNvPr>
          <p:cNvSpPr/>
          <p:nvPr/>
        </p:nvSpPr>
        <p:spPr>
          <a:xfrm rot="18895420">
            <a:off x="3783325" y="3487080"/>
            <a:ext cx="304800" cy="36933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419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A00EE251-F073-4E08-A28F-2D510EB06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 y="15399"/>
            <a:ext cx="4560570" cy="6858000"/>
          </a:xfrm>
          <a:prstGeom prst="rect">
            <a:avLst/>
          </a:prstGeom>
        </p:spPr>
      </p:pic>
      <p:sp>
        <p:nvSpPr>
          <p:cNvPr id="2" name="Title 1">
            <a:extLst>
              <a:ext uri="{FF2B5EF4-FFF2-40B4-BE49-F238E27FC236}">
                <a16:creationId xmlns:a16="http://schemas.microsoft.com/office/drawing/2014/main" id="{6E0EA5F2-1D26-40E6-AB10-67CA67069D78}"/>
              </a:ext>
            </a:extLst>
          </p:cNvPr>
          <p:cNvSpPr>
            <a:spLocks noGrp="1"/>
          </p:cNvSpPr>
          <p:nvPr>
            <p:ph type="title"/>
          </p:nvPr>
        </p:nvSpPr>
        <p:spPr>
          <a:xfrm>
            <a:off x="1009650" y="2923699"/>
            <a:ext cx="1568450" cy="738189"/>
          </a:xfrm>
        </p:spPr>
        <p:txBody>
          <a:bodyPr>
            <a:normAutofit/>
          </a:bodyPr>
          <a:lstStyle/>
          <a:p>
            <a:pPr algn="ct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Mary</a:t>
            </a:r>
          </a:p>
        </p:txBody>
      </p:sp>
      <p:sp>
        <p:nvSpPr>
          <p:cNvPr id="4" name="Google Shape;375;p35">
            <a:extLst>
              <a:ext uri="{FF2B5EF4-FFF2-40B4-BE49-F238E27FC236}">
                <a16:creationId xmlns:a16="http://schemas.microsoft.com/office/drawing/2014/main" id="{0C9BC9CE-C8CC-4A53-A77C-0082014004AC}"/>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5">
                    <a:lumMod val="50000"/>
                  </a:schemeClr>
                </a:solidFill>
                <a:latin typeface="Trebuchet MS" panose="020B0603020202020204" pitchFamily="34" charset="0"/>
                <a:ea typeface="Arial"/>
                <a:cs typeface="Arial"/>
                <a:sym typeface="Arial"/>
              </a:rPr>
              <a:t>Image: The Church</a:t>
            </a:r>
          </a:p>
          <a:p>
            <a:pPr algn="ctr"/>
            <a:r>
              <a:rPr lang="en-US" sz="2000" dirty="0">
                <a:solidFill>
                  <a:schemeClr val="accent5">
                    <a:lumMod val="50000"/>
                  </a:schemeClr>
                </a:solidFill>
                <a:latin typeface="Trebuchet MS" panose="020B0603020202020204" pitchFamily="34" charset="0"/>
                <a:ea typeface="Arial"/>
                <a:cs typeface="Arial"/>
                <a:sym typeface="Arial"/>
              </a:rPr>
              <a:t> of Jesus Christ</a:t>
            </a:r>
            <a:endParaRPr sz="2000" dirty="0">
              <a:solidFill>
                <a:schemeClr val="accent5">
                  <a:lumMod val="50000"/>
                </a:schemeClr>
              </a:solidFill>
              <a:latin typeface="Trebuchet MS" panose="020B0603020202020204" pitchFamily="34" charset="0"/>
              <a:ea typeface="Arial"/>
              <a:cs typeface="Arial"/>
              <a:sym typeface="Arial"/>
            </a:endParaRPr>
          </a:p>
        </p:txBody>
      </p:sp>
      <p:sp>
        <p:nvSpPr>
          <p:cNvPr id="5" name="Title 1">
            <a:extLst>
              <a:ext uri="{FF2B5EF4-FFF2-40B4-BE49-F238E27FC236}">
                <a16:creationId xmlns:a16="http://schemas.microsoft.com/office/drawing/2014/main" id="{D496DEA0-22EC-4826-A83F-517496465F00}"/>
              </a:ext>
            </a:extLst>
          </p:cNvPr>
          <p:cNvSpPr txBox="1">
            <a:spLocks/>
          </p:cNvSpPr>
          <p:nvPr/>
        </p:nvSpPr>
        <p:spPr>
          <a:xfrm>
            <a:off x="901700" y="3953193"/>
            <a:ext cx="990600" cy="13144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500" b="1" dirty="0">
                <a:solidFill>
                  <a:schemeClr val="bg1"/>
                </a:solidFill>
                <a:effectLst>
                  <a:outerShdw blurRad="38100" dist="38100" dir="2700000" algn="tl">
                    <a:srgbClr val="000000">
                      <a:alpha val="43137"/>
                    </a:srgbClr>
                  </a:outerShdw>
                </a:effectLst>
                <a:latin typeface="Trebuchet MS" panose="020B0603020202020204" pitchFamily="34" charset="0"/>
              </a:rPr>
              <a:t>?</a:t>
            </a:r>
          </a:p>
        </p:txBody>
      </p:sp>
    </p:spTree>
    <p:extLst>
      <p:ext uri="{BB962C8B-B14F-4D97-AF65-F5344CB8AC3E}">
        <p14:creationId xmlns:p14="http://schemas.microsoft.com/office/powerpoint/2010/main" val="61242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aking a selfie&#10;&#10;Description automatically generated">
            <a:extLst>
              <a:ext uri="{FF2B5EF4-FFF2-40B4-BE49-F238E27FC236}">
                <a16:creationId xmlns:a16="http://schemas.microsoft.com/office/drawing/2014/main" id="{C3F8CDD5-9D1D-4A68-B6E4-130C5A2E3B7D}"/>
              </a:ext>
            </a:extLst>
          </p:cNvPr>
          <p:cNvPicPr>
            <a:picLocks noChangeAspect="1"/>
          </p:cNvPicPr>
          <p:nvPr/>
        </p:nvPicPr>
        <p:blipFill rotWithShape="1">
          <a:blip r:embed="rId3">
            <a:extLst>
              <a:ext uri="{28A0092B-C50C-407E-A947-70E740481C1C}">
                <a14:useLocalDpi xmlns:a14="http://schemas.microsoft.com/office/drawing/2010/main" val="0"/>
              </a:ext>
            </a:extLst>
          </a:blip>
          <a:srcRect r="12639"/>
          <a:stretch/>
        </p:blipFill>
        <p:spPr>
          <a:xfrm flipH="1">
            <a:off x="0" y="0"/>
            <a:ext cx="9144000" cy="6857999"/>
          </a:xfrm>
          <a:prstGeom prst="rect">
            <a:avLst/>
          </a:prstGeom>
        </p:spPr>
      </p:pic>
      <p:sp>
        <p:nvSpPr>
          <p:cNvPr id="2" name="Title 1">
            <a:extLst>
              <a:ext uri="{FF2B5EF4-FFF2-40B4-BE49-F238E27FC236}">
                <a16:creationId xmlns:a16="http://schemas.microsoft.com/office/drawing/2014/main" id="{6E0EA5F2-1D26-40E6-AB10-67CA67069D78}"/>
              </a:ext>
            </a:extLst>
          </p:cNvPr>
          <p:cNvSpPr>
            <a:spLocks noGrp="1"/>
          </p:cNvSpPr>
          <p:nvPr>
            <p:ph type="title"/>
          </p:nvPr>
        </p:nvSpPr>
        <p:spPr>
          <a:xfrm>
            <a:off x="3454400" y="4229100"/>
            <a:ext cx="1117600" cy="626588"/>
          </a:xfrm>
          <a:ln>
            <a:noFill/>
          </a:ln>
        </p:spPr>
        <p:txBody>
          <a:bodyPr>
            <a:normAutofit fontScale="90000"/>
          </a:bodyPr>
          <a:lstStyle/>
          <a:p>
            <a:pPr algn="ct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Mary</a:t>
            </a:r>
          </a:p>
        </p:txBody>
      </p:sp>
      <p:sp>
        <p:nvSpPr>
          <p:cNvPr id="6" name="Title 1">
            <a:extLst>
              <a:ext uri="{FF2B5EF4-FFF2-40B4-BE49-F238E27FC236}">
                <a16:creationId xmlns:a16="http://schemas.microsoft.com/office/drawing/2014/main" id="{43282615-0524-47CD-92DF-B0271D51ACB3}"/>
              </a:ext>
            </a:extLst>
          </p:cNvPr>
          <p:cNvSpPr txBox="1">
            <a:spLocks/>
          </p:cNvSpPr>
          <p:nvPr/>
        </p:nvSpPr>
        <p:spPr>
          <a:xfrm>
            <a:off x="2527300" y="5300105"/>
            <a:ext cx="1117600" cy="626588"/>
          </a:xfrm>
          <a:prstGeom prst="rect">
            <a:avLst/>
          </a:prstGeom>
          <a:ln>
            <a:no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Jesus</a:t>
            </a:r>
          </a:p>
        </p:txBody>
      </p:sp>
      <p:sp>
        <p:nvSpPr>
          <p:cNvPr id="5" name="Google Shape;375;p35">
            <a:extLst>
              <a:ext uri="{FF2B5EF4-FFF2-40B4-BE49-F238E27FC236}">
                <a16:creationId xmlns:a16="http://schemas.microsoft.com/office/drawing/2014/main" id="{0F3D6715-E978-430D-A5D9-D55F243F1A80}"/>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The Church</a:t>
            </a:r>
          </a:p>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 of Jesus Christ</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2975566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picture containing man, old, sitting, standing&#10;&#10;Description automatically generated">
            <a:extLst>
              <a:ext uri="{FF2B5EF4-FFF2-40B4-BE49-F238E27FC236}">
                <a16:creationId xmlns:a16="http://schemas.microsoft.com/office/drawing/2014/main" id="{FD1A0274-B385-4CC8-81C0-A1DACAD99A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83100" cy="6879440"/>
          </a:xfrm>
        </p:spPr>
      </p:pic>
      <p:sp>
        <p:nvSpPr>
          <p:cNvPr id="7" name="Title 1">
            <a:extLst>
              <a:ext uri="{FF2B5EF4-FFF2-40B4-BE49-F238E27FC236}">
                <a16:creationId xmlns:a16="http://schemas.microsoft.com/office/drawing/2014/main" id="{22801DF0-8A11-4BE0-9BC4-A5B7A2B0D82D}"/>
              </a:ext>
            </a:extLst>
          </p:cNvPr>
          <p:cNvSpPr txBox="1">
            <a:spLocks/>
          </p:cNvSpPr>
          <p:nvPr/>
        </p:nvSpPr>
        <p:spPr>
          <a:xfrm>
            <a:off x="1752600" y="2626920"/>
            <a:ext cx="1193800" cy="609600"/>
          </a:xfrm>
          <a:prstGeom prst="rect">
            <a:avLst/>
          </a:prstGeom>
          <a:solidFill>
            <a:schemeClr val="bg1">
              <a:alpha val="2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latin typeface="Trebuchet MS" panose="020B0603020202020204" pitchFamily="34" charset="0"/>
              </a:rPr>
              <a:t>Jesus</a:t>
            </a:r>
          </a:p>
        </p:txBody>
      </p:sp>
      <p:sp>
        <p:nvSpPr>
          <p:cNvPr id="8" name="Title 1">
            <a:extLst>
              <a:ext uri="{FF2B5EF4-FFF2-40B4-BE49-F238E27FC236}">
                <a16:creationId xmlns:a16="http://schemas.microsoft.com/office/drawing/2014/main" id="{A83459B1-70C8-4D04-95FF-D6391C5FD3CC}"/>
              </a:ext>
            </a:extLst>
          </p:cNvPr>
          <p:cNvSpPr txBox="1">
            <a:spLocks/>
          </p:cNvSpPr>
          <p:nvPr/>
        </p:nvSpPr>
        <p:spPr>
          <a:xfrm>
            <a:off x="774700" y="3439720"/>
            <a:ext cx="1333500" cy="6096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Mary</a:t>
            </a:r>
          </a:p>
        </p:txBody>
      </p:sp>
      <p:sp>
        <p:nvSpPr>
          <p:cNvPr id="5" name="Google Shape;375;p35">
            <a:extLst>
              <a:ext uri="{FF2B5EF4-FFF2-40B4-BE49-F238E27FC236}">
                <a16:creationId xmlns:a16="http://schemas.microsoft.com/office/drawing/2014/main" id="{D1A55263-26A6-45CC-AACA-1E0F33595C12}"/>
              </a:ext>
            </a:extLst>
          </p:cNvPr>
          <p:cNvSpPr txBox="1"/>
          <p:nvPr/>
        </p:nvSpPr>
        <p:spPr>
          <a:xfrm>
            <a:off x="6705600" y="6457931"/>
            <a:ext cx="2438400"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Del Parson</a:t>
            </a:r>
            <a:endParaRPr sz="2000" dirty="0">
              <a:latin typeface="Trebuchet MS" panose="020B0603020202020204" pitchFamily="34" charset="0"/>
              <a:ea typeface="Arial"/>
              <a:cs typeface="Arial"/>
              <a:sym typeface="Arial"/>
            </a:endParaRPr>
          </a:p>
        </p:txBody>
      </p:sp>
      <p:sp>
        <p:nvSpPr>
          <p:cNvPr id="9" name="Title 1">
            <a:extLst>
              <a:ext uri="{FF2B5EF4-FFF2-40B4-BE49-F238E27FC236}">
                <a16:creationId xmlns:a16="http://schemas.microsoft.com/office/drawing/2014/main" id="{31341D79-1F46-4FF1-B762-11FC0AE00679}"/>
              </a:ext>
            </a:extLst>
          </p:cNvPr>
          <p:cNvSpPr txBox="1">
            <a:spLocks/>
          </p:cNvSpPr>
          <p:nvPr/>
        </p:nvSpPr>
        <p:spPr>
          <a:xfrm>
            <a:off x="530224" y="4548990"/>
            <a:ext cx="3422651" cy="1314450"/>
          </a:xfrm>
          <a:prstGeom prst="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effectLst>
                  <a:outerShdw blurRad="38100" dist="38100" dir="2700000" algn="tl">
                    <a:srgbClr val="000000">
                      <a:alpha val="43137"/>
                    </a:srgbClr>
                  </a:outerShdw>
                </a:effectLst>
                <a:latin typeface="Trebuchet MS" panose="020B0603020202020204" pitchFamily="34" charset="0"/>
              </a:rPr>
              <a:t>“And the child grew, and </a:t>
            </a:r>
            <a:r>
              <a:rPr lang="en-US" sz="2400" b="1" i="1" baseline="30000" dirty="0" err="1">
                <a:solidFill>
                  <a:schemeClr val="bg1"/>
                </a:solidFill>
                <a:effectLst>
                  <a:outerShdw blurRad="38100" dist="38100" dir="2700000" algn="tl">
                    <a:srgbClr val="000000">
                      <a:alpha val="43137"/>
                    </a:srgbClr>
                  </a:outerShdw>
                </a:effectLst>
                <a:latin typeface="Trebuchet MS" panose="020B0603020202020204" pitchFamily="34" charset="0"/>
              </a:rPr>
              <a:t>a</a:t>
            </a:r>
            <a:r>
              <a:rPr lang="en-US" sz="2400" b="1" dirty="0" err="1">
                <a:solidFill>
                  <a:schemeClr val="bg1"/>
                </a:solidFill>
                <a:effectLst>
                  <a:outerShdw blurRad="38100" dist="38100" dir="2700000" algn="tl">
                    <a:srgbClr val="000000">
                      <a:alpha val="43137"/>
                    </a:srgbClr>
                  </a:outerShdw>
                </a:effectLst>
                <a:latin typeface="Trebuchet MS" panose="020B0603020202020204" pitchFamily="34" charset="0"/>
              </a:rPr>
              <a:t>waxed</a:t>
            </a:r>
            <a:r>
              <a:rPr lang="en-US" sz="2400" b="1" dirty="0">
                <a:solidFill>
                  <a:schemeClr val="bg1"/>
                </a:solidFill>
                <a:effectLst>
                  <a:outerShdw blurRad="38100" dist="38100" dir="2700000" algn="tl">
                    <a:srgbClr val="000000">
                      <a:alpha val="43137"/>
                    </a:srgbClr>
                  </a:outerShdw>
                </a:effectLst>
                <a:latin typeface="Trebuchet MS" panose="020B0603020202020204" pitchFamily="34" charset="0"/>
              </a:rPr>
              <a:t> strong in spirit” (Luke 2:40)</a:t>
            </a:r>
          </a:p>
        </p:txBody>
      </p:sp>
    </p:spTree>
    <p:extLst>
      <p:ext uri="{BB962C8B-B14F-4D97-AF65-F5344CB8AC3E}">
        <p14:creationId xmlns:p14="http://schemas.microsoft.com/office/powerpoint/2010/main" val="1976647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EF230AFB-84B3-459B-8745-C42EA57FD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dk1"/>
                </a:solidFill>
                <a:latin typeface="Trebuchet MS" panose="020B0603020202020204" pitchFamily="34" charset="0"/>
                <a:ea typeface="Arial"/>
                <a:cs typeface="Arial"/>
                <a:sym typeface="Arial"/>
              </a:rPr>
              <a:t>Image: Prawny</a:t>
            </a:r>
            <a:endParaRPr sz="2000" dirty="0">
              <a:solidFill>
                <a:schemeClr val="dk1"/>
              </a:solidFill>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3542758" y="1125605"/>
            <a:ext cx="3810542" cy="2207240"/>
          </a:xfrm>
          <a:prstGeom prst="ellipse">
            <a:avLst/>
          </a:prstGeom>
          <a:solidFill>
            <a:srgbClr val="FFFFFF">
              <a:alpha val="50196"/>
            </a:srgbClr>
          </a:solidFill>
        </p:spPr>
        <p:txBody>
          <a:bodyPr wrap="square" rtlCol="0">
            <a:spAutoFit/>
          </a:bodyPr>
          <a:lstStyle/>
          <a:p>
            <a:pPr algn="ctr"/>
            <a:r>
              <a:rPr lang="en-US" sz="3200" b="1" dirty="0">
                <a:latin typeface="Trebuchet MS" panose="020B0603020202020204" pitchFamily="34" charset="0"/>
              </a:rPr>
              <a:t>This is My Beloved Son, p. 76</a:t>
            </a:r>
          </a:p>
        </p:txBody>
      </p:sp>
      <p:pic>
        <p:nvPicPr>
          <p:cNvPr id="5" name="2002-01-0720-this-is-my-beloved-son-words-and-music-192k-eng">
            <a:hlinkClick r:id="" action="ppaction://media"/>
            <a:extLst>
              <a:ext uri="{FF2B5EF4-FFF2-40B4-BE49-F238E27FC236}">
                <a16:creationId xmlns:a16="http://schemas.microsoft.com/office/drawing/2014/main" id="{1C2525E1-E2E1-4B1E-A842-C253896A40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124" y="5766229"/>
            <a:ext cx="406400" cy="406400"/>
          </a:xfrm>
          <a:prstGeom prst="rect">
            <a:avLst/>
          </a:prstGeom>
        </p:spPr>
      </p:pic>
    </p:spTree>
    <p:extLst>
      <p:ext uri="{BB962C8B-B14F-4D97-AF65-F5344CB8AC3E}">
        <p14:creationId xmlns:p14="http://schemas.microsoft.com/office/powerpoint/2010/main" val="346922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A5F2-1D26-40E6-AB10-67CA67069D78}"/>
              </a:ext>
            </a:extLst>
          </p:cNvPr>
          <p:cNvSpPr>
            <a:spLocks noGrp="1"/>
          </p:cNvSpPr>
          <p:nvPr>
            <p:ph type="title"/>
          </p:nvPr>
        </p:nvSpPr>
        <p:spPr>
          <a:xfrm>
            <a:off x="1466850" y="3050699"/>
            <a:ext cx="1568450" cy="738189"/>
          </a:xfrm>
        </p:spPr>
        <p:txBody>
          <a:bodyPr>
            <a:normAutofit/>
          </a:bodyPr>
          <a:lstStyle/>
          <a:p>
            <a:pPr algn="ctr"/>
            <a:r>
              <a:rPr lang="en-US" sz="3600" dirty="0">
                <a:solidFill>
                  <a:schemeClr val="bg1"/>
                </a:solidFill>
                <a:latin typeface="Trebuchet MS" panose="020B0603020202020204" pitchFamily="34" charset="0"/>
              </a:rPr>
              <a:t>Mary</a:t>
            </a:r>
          </a:p>
        </p:txBody>
      </p:sp>
      <p:sp>
        <p:nvSpPr>
          <p:cNvPr id="6" name="Title 1">
            <a:extLst>
              <a:ext uri="{FF2B5EF4-FFF2-40B4-BE49-F238E27FC236}">
                <a16:creationId xmlns:a16="http://schemas.microsoft.com/office/drawing/2014/main" id="{BC716E41-2078-4A1A-A139-BC1972F94B95}"/>
              </a:ext>
            </a:extLst>
          </p:cNvPr>
          <p:cNvSpPr txBox="1">
            <a:spLocks/>
          </p:cNvSpPr>
          <p:nvPr/>
        </p:nvSpPr>
        <p:spPr>
          <a:xfrm>
            <a:off x="3143250" y="4968399"/>
            <a:ext cx="1568450" cy="738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Trebuchet MS" panose="020B0603020202020204" pitchFamily="34" charset="0"/>
              </a:rPr>
              <a:t>Jesus</a:t>
            </a:r>
          </a:p>
        </p:txBody>
      </p:sp>
      <p:pic>
        <p:nvPicPr>
          <p:cNvPr id="8" name="Content Placeholder 7" descr="A picture containing person, sitting, building, man&#10;&#10;Description automatically generated">
            <a:extLst>
              <a:ext uri="{FF2B5EF4-FFF2-40B4-BE49-F238E27FC236}">
                <a16:creationId xmlns:a16="http://schemas.microsoft.com/office/drawing/2014/main" id="{286154AD-5C9E-4FC1-811A-628B566E6D0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04" y="0"/>
            <a:ext cx="4555596" cy="6833394"/>
          </a:xfrm>
        </p:spPr>
      </p:pic>
      <p:sp>
        <p:nvSpPr>
          <p:cNvPr id="9" name="Title 1">
            <a:extLst>
              <a:ext uri="{FF2B5EF4-FFF2-40B4-BE49-F238E27FC236}">
                <a16:creationId xmlns:a16="http://schemas.microsoft.com/office/drawing/2014/main" id="{2760AAD4-9E6C-4637-A4DA-B3FE13897015}"/>
              </a:ext>
            </a:extLst>
          </p:cNvPr>
          <p:cNvSpPr txBox="1">
            <a:spLocks/>
          </p:cNvSpPr>
          <p:nvPr/>
        </p:nvSpPr>
        <p:spPr>
          <a:xfrm>
            <a:off x="1974850" y="4203857"/>
            <a:ext cx="1314450" cy="7381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Trebuchet MS" panose="020B0603020202020204" pitchFamily="34" charset="0"/>
              </a:rPr>
              <a:t>Mary</a:t>
            </a:r>
          </a:p>
        </p:txBody>
      </p:sp>
      <p:sp>
        <p:nvSpPr>
          <p:cNvPr id="10" name="Title 1">
            <a:extLst>
              <a:ext uri="{FF2B5EF4-FFF2-40B4-BE49-F238E27FC236}">
                <a16:creationId xmlns:a16="http://schemas.microsoft.com/office/drawing/2014/main" id="{78D145F0-47C9-4332-8552-FBFE14F31665}"/>
              </a:ext>
            </a:extLst>
          </p:cNvPr>
          <p:cNvSpPr txBox="1">
            <a:spLocks/>
          </p:cNvSpPr>
          <p:nvPr/>
        </p:nvSpPr>
        <p:spPr>
          <a:xfrm>
            <a:off x="593725" y="2753361"/>
            <a:ext cx="1568450" cy="414969"/>
          </a:xfrm>
          <a:prstGeom prst="rect">
            <a:avLst/>
          </a:prstGeom>
          <a:solidFill>
            <a:srgbClr val="A6A6A6">
              <a:alpha val="30196"/>
            </a:srgbClr>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effectLst>
                  <a:outerShdw blurRad="38100" dist="38100" dir="2700000" algn="tl">
                    <a:srgbClr val="000000">
                      <a:alpha val="43137"/>
                    </a:srgbClr>
                  </a:outerShdw>
                </a:effectLst>
                <a:latin typeface="Trebuchet MS" panose="020B0603020202020204" pitchFamily="34" charset="0"/>
              </a:rPr>
              <a:t>Elisabeth</a:t>
            </a:r>
          </a:p>
        </p:txBody>
      </p:sp>
      <p:sp>
        <p:nvSpPr>
          <p:cNvPr id="7" name="Google Shape;375;p35">
            <a:extLst>
              <a:ext uri="{FF2B5EF4-FFF2-40B4-BE49-F238E27FC236}">
                <a16:creationId xmlns:a16="http://schemas.microsoft.com/office/drawing/2014/main" id="{DE495DF7-F571-48B5-9EEB-7C68E0B3F2DE}"/>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The Church</a:t>
            </a:r>
          </a:p>
          <a:p>
            <a:pPr algn="ctr"/>
            <a:r>
              <a:rPr lang="en-US" sz="2000" dirty="0">
                <a:latin typeface="Trebuchet MS" panose="020B0603020202020204" pitchFamily="34" charset="0"/>
                <a:ea typeface="Arial"/>
                <a:cs typeface="Arial"/>
                <a:sym typeface="Arial"/>
              </a:rPr>
              <a:t> of Jesus Christ</a:t>
            </a:r>
            <a:endParaRPr sz="2000" dirty="0">
              <a:latin typeface="Trebuchet MS" panose="020B0603020202020204" pitchFamily="34" charset="0"/>
              <a:ea typeface="Arial"/>
              <a:cs typeface="Arial"/>
              <a:sym typeface="Arial"/>
            </a:endParaRPr>
          </a:p>
        </p:txBody>
      </p:sp>
      <p:sp>
        <p:nvSpPr>
          <p:cNvPr id="12" name="Title 1">
            <a:extLst>
              <a:ext uri="{FF2B5EF4-FFF2-40B4-BE49-F238E27FC236}">
                <a16:creationId xmlns:a16="http://schemas.microsoft.com/office/drawing/2014/main" id="{7A65BE45-AEB1-4C5B-836A-852033BE02C0}"/>
              </a:ext>
            </a:extLst>
          </p:cNvPr>
          <p:cNvSpPr txBox="1">
            <a:spLocks/>
          </p:cNvSpPr>
          <p:nvPr/>
        </p:nvSpPr>
        <p:spPr>
          <a:xfrm>
            <a:off x="1035050" y="1803400"/>
            <a:ext cx="730250" cy="74343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Trebuchet MS" panose="020B0603020202020204" pitchFamily="34" charset="0"/>
              </a:rPr>
              <a:t>?</a:t>
            </a:r>
          </a:p>
        </p:txBody>
      </p:sp>
    </p:spTree>
    <p:extLst>
      <p:ext uri="{BB962C8B-B14F-4D97-AF65-F5344CB8AC3E}">
        <p14:creationId xmlns:p14="http://schemas.microsoft.com/office/powerpoint/2010/main" val="423715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looking at the camera&#10;&#10;Description automatically generated">
            <a:extLst>
              <a:ext uri="{FF2B5EF4-FFF2-40B4-BE49-F238E27FC236}">
                <a16:creationId xmlns:a16="http://schemas.microsoft.com/office/drawing/2014/main" id="{4F69DC9A-2CB6-4AA6-82C5-64BA892F58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30655" cy="6858000"/>
          </a:xfrm>
        </p:spPr>
      </p:pic>
      <p:sp>
        <p:nvSpPr>
          <p:cNvPr id="2" name="Title 1">
            <a:extLst>
              <a:ext uri="{FF2B5EF4-FFF2-40B4-BE49-F238E27FC236}">
                <a16:creationId xmlns:a16="http://schemas.microsoft.com/office/drawing/2014/main" id="{2580F83F-9914-48EB-81DA-2254BFB0F429}"/>
              </a:ext>
            </a:extLst>
          </p:cNvPr>
          <p:cNvSpPr>
            <a:spLocks noGrp="1"/>
          </p:cNvSpPr>
          <p:nvPr>
            <p:ph type="title"/>
          </p:nvPr>
        </p:nvSpPr>
        <p:spPr>
          <a:xfrm>
            <a:off x="2101850" y="4914900"/>
            <a:ext cx="2063750" cy="573089"/>
          </a:xfrm>
          <a:solidFill>
            <a:srgbClr val="000000">
              <a:alpha val="20000"/>
            </a:srgbClr>
          </a:solidFill>
        </p:spPr>
        <p:txBody>
          <a:bodyPr>
            <a:noAutofit/>
          </a:bodyPr>
          <a:lstStyle/>
          <a:p>
            <a:pPr algn="ctr"/>
            <a:r>
              <a:rPr lang="en-US" sz="3200" b="1" dirty="0">
                <a:solidFill>
                  <a:schemeClr val="bg1"/>
                </a:solidFill>
                <a:latin typeface="Trebuchet MS" panose="020B0603020202020204" pitchFamily="34" charset="0"/>
              </a:rPr>
              <a:t>Elisabeth</a:t>
            </a:r>
          </a:p>
        </p:txBody>
      </p:sp>
      <p:sp>
        <p:nvSpPr>
          <p:cNvPr id="6" name="Title 1">
            <a:extLst>
              <a:ext uri="{FF2B5EF4-FFF2-40B4-BE49-F238E27FC236}">
                <a16:creationId xmlns:a16="http://schemas.microsoft.com/office/drawing/2014/main" id="{B5C089E1-687C-4ABA-A026-81571A81C0D7}"/>
              </a:ext>
            </a:extLst>
          </p:cNvPr>
          <p:cNvSpPr txBox="1">
            <a:spLocks/>
          </p:cNvSpPr>
          <p:nvPr/>
        </p:nvSpPr>
        <p:spPr>
          <a:xfrm>
            <a:off x="5467350" y="4102100"/>
            <a:ext cx="2063750" cy="812800"/>
          </a:xfrm>
          <a:prstGeom prst="rect">
            <a:avLst/>
          </a:prstGeom>
          <a:solidFill>
            <a:srgbClr val="FF8B8B">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Trebuchet MS" panose="020B0603020202020204" pitchFamily="34" charset="0"/>
              </a:rPr>
              <a:t>John the Baptist</a:t>
            </a:r>
          </a:p>
        </p:txBody>
      </p:sp>
      <p:sp>
        <p:nvSpPr>
          <p:cNvPr id="7" name="Google Shape;375;p35">
            <a:extLst>
              <a:ext uri="{FF2B5EF4-FFF2-40B4-BE49-F238E27FC236}">
                <a16:creationId xmlns:a16="http://schemas.microsoft.com/office/drawing/2014/main" id="{33692484-7850-4D94-89CC-2FB244B1B877}"/>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The Church</a:t>
            </a:r>
          </a:p>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 of Jesus Christ</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1469049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descr="A picture containing colorful, indoor, colored, decorated&#10;&#10;Description automatically generated">
            <a:extLst>
              <a:ext uri="{FF2B5EF4-FFF2-40B4-BE49-F238E27FC236}">
                <a16:creationId xmlns:a16="http://schemas.microsoft.com/office/drawing/2014/main" id="{9615EB80-7CB7-4BC7-A67B-07C6D2083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75" name="Google Shape;375;p35"/>
          <p:cNvSpPr txBox="1"/>
          <p:nvPr/>
        </p:nvSpPr>
        <p:spPr>
          <a:xfrm>
            <a:off x="7137400" y="6388100"/>
            <a:ext cx="2006602" cy="398258"/>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1638300" y="2794692"/>
            <a:ext cx="3479800" cy="1077218"/>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Dare to Do Right, </a:t>
            </a:r>
          </a:p>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p. 158</a:t>
            </a:r>
          </a:p>
        </p:txBody>
      </p:sp>
      <p:sp>
        <p:nvSpPr>
          <p:cNvPr id="5" name="Content Placeholder 2">
            <a:extLst>
              <a:ext uri="{FF2B5EF4-FFF2-40B4-BE49-F238E27FC236}">
                <a16:creationId xmlns:a16="http://schemas.microsoft.com/office/drawing/2014/main" id="{3CD03979-8D84-4D3D-B757-B851DF9F3A53}"/>
              </a:ext>
            </a:extLst>
          </p:cNvPr>
          <p:cNvSpPr>
            <a:spLocks noGrp="1"/>
          </p:cNvSpPr>
          <p:nvPr>
            <p:ph idx="1"/>
          </p:nvPr>
        </p:nvSpPr>
        <p:spPr>
          <a:xfrm>
            <a:off x="2401101" y="4420734"/>
            <a:ext cx="1495169" cy="1445532"/>
          </a:xfrm>
        </p:spPr>
        <p:txBody>
          <a:bodyPr>
            <a:normAutofit/>
          </a:bodyPr>
          <a:lstStyle/>
          <a:p>
            <a:pPr marL="0" indent="0">
              <a:buNone/>
            </a:pPr>
            <a:r>
              <a:rPr lang="en-US" sz="44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1:</a:t>
            </a:r>
            <a:endParaRPr lang="en-US" sz="44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843123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grass, outdoor, person, man&#10;&#10;Description automatically generated">
            <a:extLst>
              <a:ext uri="{FF2B5EF4-FFF2-40B4-BE49-F238E27FC236}">
                <a16:creationId xmlns:a16="http://schemas.microsoft.com/office/drawing/2014/main" id="{4884DED6-472B-480E-B0DA-A47BA1D00BB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
        <p:nvSpPr>
          <p:cNvPr id="8" name="Title 1">
            <a:extLst>
              <a:ext uri="{FF2B5EF4-FFF2-40B4-BE49-F238E27FC236}">
                <a16:creationId xmlns:a16="http://schemas.microsoft.com/office/drawing/2014/main" id="{EA2682E2-A6DF-4661-8997-40B656B86EE6}"/>
              </a:ext>
            </a:extLst>
          </p:cNvPr>
          <p:cNvSpPr>
            <a:spLocks noGrp="1"/>
          </p:cNvSpPr>
          <p:nvPr>
            <p:ph type="title"/>
          </p:nvPr>
        </p:nvSpPr>
        <p:spPr>
          <a:xfrm>
            <a:off x="1536700" y="5003800"/>
            <a:ext cx="1511300" cy="573089"/>
          </a:xfrm>
          <a:solidFill>
            <a:srgbClr val="FFFFFF">
              <a:alpha val="20000"/>
            </a:srgbClr>
          </a:solidFill>
        </p:spPr>
        <p:txBody>
          <a:bodyPr>
            <a:noAutofit/>
          </a:bodyPr>
          <a:lstStyle/>
          <a:p>
            <a:pPr algn="ctr"/>
            <a:r>
              <a:rPr lang="en-US" sz="3600" b="1" dirty="0">
                <a:solidFill>
                  <a:schemeClr val="accent4">
                    <a:lumMod val="50000"/>
                  </a:schemeClr>
                </a:solidFill>
                <a:effectLst>
                  <a:outerShdw blurRad="38100" dist="38100" dir="2700000" algn="tl">
                    <a:srgbClr val="000000">
                      <a:alpha val="43137"/>
                    </a:srgbClr>
                  </a:outerShdw>
                </a:effectLst>
                <a:latin typeface="Trebuchet MS" panose="020B0603020202020204" pitchFamily="34" charset="0"/>
              </a:rPr>
              <a:t>Sariah</a:t>
            </a:r>
          </a:p>
        </p:txBody>
      </p:sp>
      <p:sp>
        <p:nvSpPr>
          <p:cNvPr id="4" name="Google Shape;375;p35">
            <a:extLst>
              <a:ext uri="{FF2B5EF4-FFF2-40B4-BE49-F238E27FC236}">
                <a16:creationId xmlns:a16="http://schemas.microsoft.com/office/drawing/2014/main" id="{26E6E35D-0374-4416-96E2-DA1B437D7D78}"/>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The Church</a:t>
            </a:r>
          </a:p>
          <a:p>
            <a:pPr algn="ctr"/>
            <a:r>
              <a:rPr lang="en-US" sz="2000" dirty="0">
                <a:solidFill>
                  <a:schemeClr val="bg1"/>
                </a:solidFill>
                <a:latin typeface="Trebuchet MS" panose="020B0603020202020204" pitchFamily="34" charset="0"/>
                <a:ea typeface="Arial"/>
                <a:cs typeface="Arial"/>
                <a:sym typeface="Arial"/>
              </a:rPr>
              <a:t> of Jesus Christ</a:t>
            </a:r>
            <a:endParaRPr sz="2000" dirty="0">
              <a:solidFill>
                <a:schemeClr val="bg1"/>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3657547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that is standing in the grass&#10;&#10;Description automatically generated">
            <a:extLst>
              <a:ext uri="{FF2B5EF4-FFF2-40B4-BE49-F238E27FC236}">
                <a16:creationId xmlns:a16="http://schemas.microsoft.com/office/drawing/2014/main" id="{C30BC4CB-E8E1-4C6C-B3DA-7E0D7F4CD0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30014" cy="6858000"/>
          </a:xfrm>
        </p:spPr>
      </p:pic>
      <p:sp>
        <p:nvSpPr>
          <p:cNvPr id="7" name="Title 1">
            <a:extLst>
              <a:ext uri="{FF2B5EF4-FFF2-40B4-BE49-F238E27FC236}">
                <a16:creationId xmlns:a16="http://schemas.microsoft.com/office/drawing/2014/main" id="{21581B78-5BF8-4E51-9520-F2409B9B3881}"/>
              </a:ext>
            </a:extLst>
          </p:cNvPr>
          <p:cNvSpPr txBox="1">
            <a:spLocks/>
          </p:cNvSpPr>
          <p:nvPr/>
        </p:nvSpPr>
        <p:spPr>
          <a:xfrm>
            <a:off x="2082800" y="4559300"/>
            <a:ext cx="1600200" cy="609600"/>
          </a:xfrm>
          <a:prstGeom prst="rect">
            <a:avLst/>
          </a:prstGeom>
          <a:solidFill>
            <a:schemeClr val="bg1">
              <a:alpha val="2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rebuchet MS" panose="020B0603020202020204" pitchFamily="34" charset="0"/>
              </a:rPr>
              <a:t>Sariah</a:t>
            </a:r>
          </a:p>
        </p:txBody>
      </p:sp>
      <p:sp>
        <p:nvSpPr>
          <p:cNvPr id="8" name="Title 1">
            <a:extLst>
              <a:ext uri="{FF2B5EF4-FFF2-40B4-BE49-F238E27FC236}">
                <a16:creationId xmlns:a16="http://schemas.microsoft.com/office/drawing/2014/main" id="{496BEFDF-196B-44D7-B8CE-0F38B9EBADC0}"/>
              </a:ext>
            </a:extLst>
          </p:cNvPr>
          <p:cNvSpPr txBox="1">
            <a:spLocks/>
          </p:cNvSpPr>
          <p:nvPr/>
        </p:nvSpPr>
        <p:spPr>
          <a:xfrm>
            <a:off x="4584700" y="3746500"/>
            <a:ext cx="1333500" cy="609600"/>
          </a:xfrm>
          <a:prstGeom prst="rect">
            <a:avLst/>
          </a:prstGeom>
          <a:solidFill>
            <a:schemeClr val="bg1">
              <a:alpha val="2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rebuchet MS" panose="020B0603020202020204" pitchFamily="34" charset="0"/>
              </a:rPr>
              <a:t>Nephi</a:t>
            </a:r>
          </a:p>
        </p:txBody>
      </p:sp>
      <p:sp>
        <p:nvSpPr>
          <p:cNvPr id="9" name="Title 1">
            <a:extLst>
              <a:ext uri="{FF2B5EF4-FFF2-40B4-BE49-F238E27FC236}">
                <a16:creationId xmlns:a16="http://schemas.microsoft.com/office/drawing/2014/main" id="{09191E4D-A7DF-4B84-BF5F-326756CB0A69}"/>
              </a:ext>
            </a:extLst>
          </p:cNvPr>
          <p:cNvSpPr txBox="1">
            <a:spLocks/>
          </p:cNvSpPr>
          <p:nvPr/>
        </p:nvSpPr>
        <p:spPr>
          <a:xfrm>
            <a:off x="7594600" y="2819400"/>
            <a:ext cx="1079500" cy="609600"/>
          </a:xfrm>
          <a:prstGeom prst="rect">
            <a:avLst/>
          </a:prstGeom>
          <a:solidFill>
            <a:srgbClr val="FFFFFF">
              <a:alpha val="3019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Trebuchet MS" panose="020B0603020202020204" pitchFamily="34" charset="0"/>
              </a:rPr>
              <a:t>Sam</a:t>
            </a:r>
          </a:p>
        </p:txBody>
      </p:sp>
      <p:sp>
        <p:nvSpPr>
          <p:cNvPr id="6" name="Google Shape;375;p35">
            <a:extLst>
              <a:ext uri="{FF2B5EF4-FFF2-40B4-BE49-F238E27FC236}">
                <a16:creationId xmlns:a16="http://schemas.microsoft.com/office/drawing/2014/main" id="{3A68099E-2B50-4CF5-9B7D-C8DF16C91881}"/>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The Church</a:t>
            </a:r>
          </a:p>
          <a:p>
            <a:pPr algn="ctr"/>
            <a:r>
              <a:rPr lang="en-US" sz="2000" dirty="0">
                <a:latin typeface="Trebuchet MS" panose="020B0603020202020204" pitchFamily="34" charset="0"/>
                <a:ea typeface="Arial"/>
                <a:cs typeface="Arial"/>
                <a:sym typeface="Arial"/>
              </a:rPr>
              <a:t> of Jesus Christ</a:t>
            </a:r>
            <a:endParaRPr sz="2000" dirty="0">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14802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table, sitting, food&#10;&#10;Description automatically generated">
            <a:extLst>
              <a:ext uri="{FF2B5EF4-FFF2-40B4-BE49-F238E27FC236}">
                <a16:creationId xmlns:a16="http://schemas.microsoft.com/office/drawing/2014/main" id="{7FD8D0F7-6136-4CAB-9722-DA87A1C0EA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6335" b="1"/>
          <a:stretch/>
        </p:blipFill>
        <p:spPr>
          <a:xfrm flipH="1">
            <a:off x="0" y="-162830"/>
            <a:ext cx="9143980" cy="7020829"/>
          </a:xfrm>
          <a:prstGeom prst="rect">
            <a:avLst/>
          </a:prstGeom>
        </p:spPr>
      </p:pic>
      <p:sp>
        <p:nvSpPr>
          <p:cNvPr id="3" name="Google Shape;375;p35">
            <a:extLst>
              <a:ext uri="{FF2B5EF4-FFF2-40B4-BE49-F238E27FC236}">
                <a16:creationId xmlns:a16="http://schemas.microsoft.com/office/drawing/2014/main" id="{FFDB2553-50E8-4742-AF24-8B55926DF1D6}"/>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The Church</a:t>
            </a:r>
          </a:p>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 of Jesus Christ</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4" name="Content Placeholder 2">
            <a:extLst>
              <a:ext uri="{FF2B5EF4-FFF2-40B4-BE49-F238E27FC236}">
                <a16:creationId xmlns:a16="http://schemas.microsoft.com/office/drawing/2014/main" id="{C3DE7089-42D8-4EB6-9204-250A4A2B6A76}"/>
              </a:ext>
            </a:extLst>
          </p:cNvPr>
          <p:cNvSpPr txBox="1">
            <a:spLocks/>
          </p:cNvSpPr>
          <p:nvPr/>
        </p:nvSpPr>
        <p:spPr>
          <a:xfrm>
            <a:off x="1258101" y="3709534"/>
            <a:ext cx="1662899" cy="608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Abinadi </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
        <p:nvSpPr>
          <p:cNvPr id="6" name="Content Placeholder 2">
            <a:extLst>
              <a:ext uri="{FF2B5EF4-FFF2-40B4-BE49-F238E27FC236}">
                <a16:creationId xmlns:a16="http://schemas.microsoft.com/office/drawing/2014/main" id="{55896A75-FAD3-4062-8EAF-F9E3C911F786}"/>
              </a:ext>
            </a:extLst>
          </p:cNvPr>
          <p:cNvSpPr txBox="1">
            <a:spLocks/>
          </p:cNvSpPr>
          <p:nvPr/>
        </p:nvSpPr>
        <p:spPr>
          <a:xfrm>
            <a:off x="5779301" y="2372496"/>
            <a:ext cx="1662899" cy="4318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King Noah</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3625105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373"/>
        <p:cNvGrpSpPr/>
        <p:nvPr/>
      </p:nvGrpSpPr>
      <p:grpSpPr>
        <a:xfrm>
          <a:off x="0" y="0"/>
          <a:ext cx="0" cy="0"/>
          <a:chOff x="0" y="0"/>
          <a:chExt cx="0" cy="0"/>
        </a:xfrm>
      </p:grpSpPr>
      <p:sp>
        <p:nvSpPr>
          <p:cNvPr id="2" name="TextBox 1">
            <a:extLst>
              <a:ext uri="{FF2B5EF4-FFF2-40B4-BE49-F238E27FC236}">
                <a16:creationId xmlns:a16="http://schemas.microsoft.com/office/drawing/2014/main" id="{AE70F4A4-C312-4798-BFF6-4B038ECA58CF}"/>
              </a:ext>
            </a:extLst>
          </p:cNvPr>
          <p:cNvSpPr txBox="1"/>
          <p:nvPr/>
        </p:nvSpPr>
        <p:spPr>
          <a:xfrm>
            <a:off x="5059971" y="1783959"/>
            <a:ext cx="3483937" cy="2889114"/>
          </a:xfrm>
          <a:prstGeom prst="ellipse">
            <a:avLst/>
          </a:prstGeom>
        </p:spPr>
        <p:txBody>
          <a:bodyPr vert="horz" lIns="91440" tIns="45720" rIns="91440" bIns="45720" rtlCol="0" anchor="b">
            <a:normAutofit fontScale="85000" lnSpcReduction="10000"/>
          </a:bodyPr>
          <a:lstStyle/>
          <a:p>
            <a:pPr algn="ctr" defTabSz="914400">
              <a:lnSpc>
                <a:spcPct val="90000"/>
              </a:lnSpc>
              <a:spcBef>
                <a:spcPct val="0"/>
              </a:spcBef>
              <a:spcAft>
                <a:spcPts val="600"/>
              </a:spcAft>
            </a:pPr>
            <a:r>
              <a:rPr lang="en-US" sz="5100" b="1" dirty="0">
                <a:latin typeface="Trebuchet MS" panose="020B0603020202020204" pitchFamily="34" charset="0"/>
                <a:ea typeface="+mj-ea"/>
                <a:cs typeface="+mj-cs"/>
              </a:rPr>
              <a:t>The Iron Rod, #247</a:t>
            </a:r>
          </a:p>
        </p:txBody>
      </p:sp>
      <p:sp>
        <p:nvSpPr>
          <p:cNvPr id="375" name="Google Shape;375;p35"/>
          <p:cNvSpPr txBox="1"/>
          <p:nvPr/>
        </p:nvSpPr>
        <p:spPr>
          <a:xfrm>
            <a:off x="5844685" y="4788993"/>
            <a:ext cx="1914507" cy="583107"/>
          </a:xfrm>
          <a:prstGeom prst="rect">
            <a:avLst/>
          </a:prstGeom>
        </p:spPr>
        <p:txBody>
          <a:bodyPr spcFirstLastPara="1" vert="horz" lIns="91440" tIns="45720" rIns="91440" bIns="45720" rtlCol="0" anchor="t" anchorCtr="0">
            <a:normAutofit/>
          </a:bodyPr>
          <a:lstStyle/>
          <a:p>
            <a:pPr algn="ctr" defTabSz="914400">
              <a:lnSpc>
                <a:spcPct val="90000"/>
              </a:lnSpc>
              <a:spcBef>
                <a:spcPts val="1000"/>
              </a:spcBef>
            </a:pPr>
            <a:r>
              <a:rPr lang="en-US" sz="2000" dirty="0">
                <a:latin typeface="Trebuchet MS" panose="020B0603020202020204" pitchFamily="34" charset="0"/>
                <a:sym typeface="Arial"/>
              </a:rPr>
              <a:t>Image: Prawny</a:t>
            </a:r>
          </a:p>
        </p:txBody>
      </p:sp>
      <p:pic>
        <p:nvPicPr>
          <p:cNvPr id="5" name="Picture 4" descr="A picture containing flower, sitting, table, large&#10;&#10;Description automatically generated">
            <a:extLst>
              <a:ext uri="{FF2B5EF4-FFF2-40B4-BE49-F238E27FC236}">
                <a16:creationId xmlns:a16="http://schemas.microsoft.com/office/drawing/2014/main" id="{E9047D74-CAB4-4D5E-A715-6E2BDAE9853F}"/>
              </a:ext>
            </a:extLst>
          </p:cNvPr>
          <p:cNvPicPr>
            <a:picLocks noChangeAspect="1"/>
          </p:cNvPicPr>
          <p:nvPr/>
        </p:nvPicPr>
        <p:blipFill rotWithShape="1">
          <a:blip r:embed="rId3">
            <a:extLst>
              <a:ext uri="{28A0092B-C50C-407E-A947-70E740481C1C}">
                <a14:useLocalDpi xmlns:a14="http://schemas.microsoft.com/office/drawing/2010/main" val="0"/>
              </a:ext>
            </a:extLst>
          </a:blip>
          <a:srcRect l="7147" r="14189"/>
          <a:stretch/>
        </p:blipFill>
        <p:spPr>
          <a:xfrm>
            <a:off x="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15506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Content Placeholder 3" descr="A picture containing fabric&#10;&#10;Description automatically generated">
            <a:extLst>
              <a:ext uri="{FF2B5EF4-FFF2-40B4-BE49-F238E27FC236}">
                <a16:creationId xmlns:a16="http://schemas.microsoft.com/office/drawing/2014/main" id="{403C7A27-05F6-4073-9A9E-09B1FCD514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737100" cy="6865362"/>
          </a:xfrm>
        </p:spPr>
      </p:pic>
      <p:sp>
        <p:nvSpPr>
          <p:cNvPr id="5" name="Title 1">
            <a:extLst>
              <a:ext uri="{FF2B5EF4-FFF2-40B4-BE49-F238E27FC236}">
                <a16:creationId xmlns:a16="http://schemas.microsoft.com/office/drawing/2014/main" id="{CB350898-19B5-4C9E-97F8-BA6B0DA56965}"/>
              </a:ext>
            </a:extLst>
          </p:cNvPr>
          <p:cNvSpPr>
            <a:spLocks noGrp="1"/>
          </p:cNvSpPr>
          <p:nvPr>
            <p:ph type="title"/>
          </p:nvPr>
        </p:nvSpPr>
        <p:spPr>
          <a:xfrm>
            <a:off x="555625" y="4241800"/>
            <a:ext cx="3625850" cy="1081089"/>
          </a:xfrm>
          <a:solidFill>
            <a:srgbClr val="000000">
              <a:alpha val="20000"/>
            </a:srgbClr>
          </a:solidFill>
        </p:spPr>
        <p:txBody>
          <a:bodyPr>
            <a:noAutofit/>
          </a:bodyPr>
          <a:lstStyle/>
          <a:p>
            <a:pPr algn="ctr"/>
            <a:r>
              <a:rPr lang="en-US" sz="3600" b="1" dirty="0">
                <a:solidFill>
                  <a:schemeClr val="bg1"/>
                </a:solidFill>
                <a:latin typeface="Trebuchet MS" panose="020B0603020202020204" pitchFamily="34" charset="0"/>
              </a:rPr>
              <a:t>2,000 </a:t>
            </a:r>
            <a:br>
              <a:rPr lang="en-US" sz="3600" b="1" dirty="0">
                <a:solidFill>
                  <a:schemeClr val="bg1"/>
                </a:solidFill>
                <a:latin typeface="Trebuchet MS" panose="020B0603020202020204" pitchFamily="34" charset="0"/>
              </a:rPr>
            </a:br>
            <a:r>
              <a:rPr lang="en-US" sz="3600" b="1" dirty="0">
                <a:solidFill>
                  <a:schemeClr val="bg1"/>
                </a:solidFill>
                <a:latin typeface="Trebuchet MS" panose="020B0603020202020204" pitchFamily="34" charset="0"/>
              </a:rPr>
              <a:t>Stripling Warriors</a:t>
            </a:r>
          </a:p>
        </p:txBody>
      </p:sp>
      <p:sp>
        <p:nvSpPr>
          <p:cNvPr id="6" name="Google Shape;375;p35">
            <a:extLst>
              <a:ext uri="{FF2B5EF4-FFF2-40B4-BE49-F238E27FC236}">
                <a16:creationId xmlns:a16="http://schemas.microsoft.com/office/drawing/2014/main" id="{C3F4B79A-EF7C-4321-8990-C62576CEA53F}"/>
              </a:ext>
            </a:extLst>
          </p:cNvPr>
          <p:cNvSpPr txBox="1"/>
          <p:nvPr/>
        </p:nvSpPr>
        <p:spPr>
          <a:xfrm>
            <a:off x="6362700" y="6366054"/>
            <a:ext cx="2781300" cy="400069"/>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Arnold Friberg</a:t>
            </a:r>
            <a:endParaRPr sz="2000" dirty="0">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2184220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Picture 4" descr="A picture containing cake, grass, indoor, table&#10;&#10;Description automatically generated">
            <a:extLst>
              <a:ext uri="{FF2B5EF4-FFF2-40B4-BE49-F238E27FC236}">
                <a16:creationId xmlns:a16="http://schemas.microsoft.com/office/drawing/2014/main" id="{12494C2E-6DE0-49A6-8942-E27EEB486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75" name="Google Shape;375;p35"/>
          <p:cNvSpPr txBox="1"/>
          <p:nvPr/>
        </p:nvSpPr>
        <p:spPr>
          <a:xfrm>
            <a:off x="7251700" y="6379959"/>
            <a:ext cx="1892302" cy="406400"/>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rot="21077232">
            <a:off x="1387723" y="2313434"/>
            <a:ext cx="3533065" cy="1015663"/>
          </a:xfrm>
          <a:prstGeom prst="rect">
            <a:avLst/>
          </a:prstGeom>
          <a:noFill/>
        </p:spPr>
        <p:txBody>
          <a:bodyPr wrap="square" rtlCol="0">
            <a:spAutoFit/>
          </a:bodyPr>
          <a:lstStyle/>
          <a:p>
            <a:pPr algn="ctr"/>
            <a:r>
              <a:rPr lang="en-US" sz="3000" b="1" dirty="0">
                <a:solidFill>
                  <a:schemeClr val="bg1"/>
                </a:solidFill>
                <a:effectLst>
                  <a:outerShdw blurRad="38100" dist="38100" dir="2700000" algn="tl">
                    <a:srgbClr val="000000">
                      <a:alpha val="43137"/>
                    </a:srgbClr>
                  </a:outerShdw>
                </a:effectLst>
                <a:latin typeface="Trebuchet MS" panose="020B0603020202020204" pitchFamily="34" charset="0"/>
              </a:rPr>
              <a:t>Nephi’s Courage, </a:t>
            </a:r>
          </a:p>
          <a:p>
            <a:pPr algn="ctr"/>
            <a:r>
              <a:rPr lang="en-US" sz="3000" b="1" dirty="0">
                <a:solidFill>
                  <a:schemeClr val="bg1"/>
                </a:solidFill>
                <a:effectLst>
                  <a:outerShdw blurRad="38100" dist="38100" dir="2700000" algn="tl">
                    <a:srgbClr val="000000">
                      <a:alpha val="43137"/>
                    </a:srgbClr>
                  </a:outerShdw>
                </a:effectLst>
                <a:latin typeface="Trebuchet MS" panose="020B0603020202020204" pitchFamily="34" charset="0"/>
              </a:rPr>
              <a:t>p. 120</a:t>
            </a:r>
          </a:p>
        </p:txBody>
      </p:sp>
      <p:pic>
        <p:nvPicPr>
          <p:cNvPr id="6" name="2002-01-1400-dare-to-do-right-words-and-music-192k-eng">
            <a:hlinkClick r:id="" action="ppaction://media"/>
            <a:extLst>
              <a:ext uri="{FF2B5EF4-FFF2-40B4-BE49-F238E27FC236}">
                <a16:creationId xmlns:a16="http://schemas.microsoft.com/office/drawing/2014/main" id="{C23AD952-86C2-4214-B45F-1717A6E5DC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1821" y="5979889"/>
            <a:ext cx="406400" cy="406400"/>
          </a:xfrm>
          <a:prstGeom prst="rect">
            <a:avLst/>
          </a:prstGeom>
        </p:spPr>
      </p:pic>
    </p:spTree>
    <p:extLst>
      <p:ext uri="{BB962C8B-B14F-4D97-AF65-F5344CB8AC3E}">
        <p14:creationId xmlns:p14="http://schemas.microsoft.com/office/powerpoint/2010/main" val="25198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ainting of a person&#10;&#10;Description automatically generated">
            <a:extLst>
              <a:ext uri="{FF2B5EF4-FFF2-40B4-BE49-F238E27FC236}">
                <a16:creationId xmlns:a16="http://schemas.microsoft.com/office/drawing/2014/main" id="{F4FB86FD-B106-4E28-A06F-69F9742A46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257148" cy="6858000"/>
          </a:xfrm>
        </p:spPr>
      </p:pic>
      <p:sp>
        <p:nvSpPr>
          <p:cNvPr id="8" name="Title 1">
            <a:extLst>
              <a:ext uri="{FF2B5EF4-FFF2-40B4-BE49-F238E27FC236}">
                <a16:creationId xmlns:a16="http://schemas.microsoft.com/office/drawing/2014/main" id="{0410BE97-B1C4-4498-A5EE-AFB0C51FC13B}"/>
              </a:ext>
            </a:extLst>
          </p:cNvPr>
          <p:cNvSpPr txBox="1">
            <a:spLocks/>
          </p:cNvSpPr>
          <p:nvPr/>
        </p:nvSpPr>
        <p:spPr>
          <a:xfrm>
            <a:off x="368300" y="1447800"/>
            <a:ext cx="3835400" cy="897778"/>
          </a:xfrm>
          <a:prstGeom prst="round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Trebuchet MS" panose="020B0603020202020204" pitchFamily="34" charset="0"/>
              </a:rPr>
              <a:t>Lucy Mack Smith</a:t>
            </a:r>
          </a:p>
        </p:txBody>
      </p:sp>
      <p:sp>
        <p:nvSpPr>
          <p:cNvPr id="4" name="Google Shape;375;p35">
            <a:extLst>
              <a:ext uri="{FF2B5EF4-FFF2-40B4-BE49-F238E27FC236}">
                <a16:creationId xmlns:a16="http://schemas.microsoft.com/office/drawing/2014/main" id="{AFBCCBB4-E56E-4646-96D7-82D450C9378C}"/>
              </a:ext>
            </a:extLst>
          </p:cNvPr>
          <p:cNvSpPr txBox="1"/>
          <p:nvPr/>
        </p:nvSpPr>
        <p:spPr>
          <a:xfrm>
            <a:off x="5969000" y="6353354"/>
            <a:ext cx="3175000"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5">
                    <a:lumMod val="50000"/>
                  </a:schemeClr>
                </a:solidFill>
                <a:latin typeface="Trebuchet MS" panose="020B0603020202020204" pitchFamily="34" charset="0"/>
                <a:ea typeface="Arial"/>
                <a:cs typeface="Arial"/>
                <a:sym typeface="Arial"/>
              </a:rPr>
              <a:t>Image: Sutcliffe Maudsley</a:t>
            </a:r>
            <a:endParaRPr sz="2000" dirty="0">
              <a:solidFill>
                <a:schemeClr val="accent5">
                  <a:lumMod val="50000"/>
                </a:schemeClr>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3671347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descr="A group of stuffed animals&#10;&#10;Description automatically generated">
            <a:extLst>
              <a:ext uri="{FF2B5EF4-FFF2-40B4-BE49-F238E27FC236}">
                <a16:creationId xmlns:a16="http://schemas.microsoft.com/office/drawing/2014/main" id="{DD640D11-2B78-4F69-B4E4-25A253901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0"/>
            <a:ext cx="9144000" cy="6858000"/>
          </a:xfrm>
          <a:prstGeom prst="rect">
            <a:avLst/>
          </a:prstGeom>
        </p:spPr>
      </p:pic>
      <p:sp>
        <p:nvSpPr>
          <p:cNvPr id="375" name="Google Shape;375;p35"/>
          <p:cNvSpPr txBox="1"/>
          <p:nvPr/>
        </p:nvSpPr>
        <p:spPr>
          <a:xfrm>
            <a:off x="7200900" y="6451600"/>
            <a:ext cx="1943102"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Prawny</a:t>
            </a:r>
            <a:endParaRPr sz="2000" dirty="0">
              <a:solidFill>
                <a:schemeClr val="bg1"/>
              </a:solidFill>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rot="20865694">
            <a:off x="2708867" y="3430587"/>
            <a:ext cx="1825033" cy="1532334"/>
          </a:xfrm>
          <a:prstGeom prst="roundRect">
            <a:avLst/>
          </a:prstGeom>
          <a:noFill/>
        </p:spPr>
        <p:txBody>
          <a:bodyPr wrap="square" rtlCol="0">
            <a:spAutoFit/>
          </a:bodyPr>
          <a:lstStyle/>
          <a:p>
            <a:pPr algn="ctr"/>
            <a:r>
              <a:rPr lang="en-US" sz="2800" b="1" dirty="0">
                <a:solidFill>
                  <a:schemeClr val="bg1"/>
                </a:solidFill>
                <a:latin typeface="Trebuchet MS" panose="020B0603020202020204" pitchFamily="34" charset="0"/>
              </a:rPr>
              <a:t>I Will Be </a:t>
            </a:r>
          </a:p>
          <a:p>
            <a:pPr algn="ctr"/>
            <a:r>
              <a:rPr lang="en-US" sz="2800" b="1" dirty="0">
                <a:solidFill>
                  <a:schemeClr val="bg1"/>
                </a:solidFill>
                <a:latin typeface="Trebuchet MS" panose="020B0603020202020204" pitchFamily="34" charset="0"/>
              </a:rPr>
              <a:t>What I Believe</a:t>
            </a:r>
          </a:p>
        </p:txBody>
      </p:sp>
      <p:pic>
        <p:nvPicPr>
          <p:cNvPr id="5" name="2002-01-1050-nephis-courage-words-and-music-192k-eng">
            <a:hlinkClick r:id="" action="ppaction://media"/>
            <a:extLst>
              <a:ext uri="{FF2B5EF4-FFF2-40B4-BE49-F238E27FC236}">
                <a16:creationId xmlns:a16="http://schemas.microsoft.com/office/drawing/2014/main" id="{FA0840F8-9EBA-4EC4-BC1E-CEBF52FB7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071" y="5338806"/>
            <a:ext cx="406400" cy="406400"/>
          </a:xfrm>
          <a:prstGeom prst="rect">
            <a:avLst/>
          </a:prstGeom>
        </p:spPr>
      </p:pic>
    </p:spTree>
    <p:extLst>
      <p:ext uri="{BB962C8B-B14F-4D97-AF65-F5344CB8AC3E}">
        <p14:creationId xmlns:p14="http://schemas.microsoft.com/office/powerpoint/2010/main" val="166547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person posing for a picture&#10;&#10;Description automatically generated">
            <a:extLst>
              <a:ext uri="{FF2B5EF4-FFF2-40B4-BE49-F238E27FC236}">
                <a16:creationId xmlns:a16="http://schemas.microsoft.com/office/drawing/2014/main" id="{A4F2BB85-F584-4999-B50B-E64E2D0D10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384800" cy="6866908"/>
          </a:xfrm>
        </p:spPr>
      </p:pic>
      <p:sp>
        <p:nvSpPr>
          <p:cNvPr id="7" name="Title 1">
            <a:extLst>
              <a:ext uri="{FF2B5EF4-FFF2-40B4-BE49-F238E27FC236}">
                <a16:creationId xmlns:a16="http://schemas.microsoft.com/office/drawing/2014/main" id="{579FE3B6-FCFD-4B34-89FD-4861E10B8C54}"/>
              </a:ext>
            </a:extLst>
          </p:cNvPr>
          <p:cNvSpPr txBox="1">
            <a:spLocks/>
          </p:cNvSpPr>
          <p:nvPr/>
        </p:nvSpPr>
        <p:spPr>
          <a:xfrm>
            <a:off x="419100" y="3771900"/>
            <a:ext cx="4508500" cy="1016000"/>
          </a:xfrm>
          <a:prstGeom prst="roundRect">
            <a:avLst/>
          </a:prstGeom>
          <a:solidFill>
            <a:srgbClr val="000000">
              <a:alpha val="2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Trebuchet MS" panose="020B0603020202020204" pitchFamily="34" charset="0"/>
              </a:rPr>
              <a:t>Emma Hale Smith</a:t>
            </a:r>
          </a:p>
        </p:txBody>
      </p:sp>
      <p:sp>
        <p:nvSpPr>
          <p:cNvPr id="4" name="Google Shape;375;p35">
            <a:extLst>
              <a:ext uri="{FF2B5EF4-FFF2-40B4-BE49-F238E27FC236}">
                <a16:creationId xmlns:a16="http://schemas.microsoft.com/office/drawing/2014/main" id="{1E3D339E-7EC3-41EB-B394-AB37681DFBE4}"/>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latin typeface="Trebuchet MS" panose="020B0603020202020204" pitchFamily="34" charset="0"/>
                <a:ea typeface="Arial"/>
                <a:cs typeface="Arial"/>
                <a:sym typeface="Arial"/>
              </a:rPr>
              <a:t>Image: The Church</a:t>
            </a:r>
          </a:p>
          <a:p>
            <a:pPr algn="ctr"/>
            <a:r>
              <a:rPr lang="en-US" sz="2000" dirty="0">
                <a:latin typeface="Trebuchet MS" panose="020B0603020202020204" pitchFamily="34" charset="0"/>
                <a:ea typeface="Arial"/>
                <a:cs typeface="Arial"/>
                <a:sym typeface="Arial"/>
              </a:rPr>
              <a:t> of Jesus Christ</a:t>
            </a:r>
            <a:endParaRPr sz="2000" dirty="0">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321265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descr="A picture containing cake, sitting, donut, doughnut&#10;&#10;Description automatically generated">
            <a:extLst>
              <a:ext uri="{FF2B5EF4-FFF2-40B4-BE49-F238E27FC236}">
                <a16:creationId xmlns:a16="http://schemas.microsoft.com/office/drawing/2014/main" id="{D2C76C0C-A249-4677-A5B1-6C8CCD26E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75" name="Google Shape;375;p35"/>
          <p:cNvSpPr txBox="1"/>
          <p:nvPr/>
        </p:nvSpPr>
        <p:spPr>
          <a:xfrm>
            <a:off x="7213600" y="6451600"/>
            <a:ext cx="1930402"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Prawny</a:t>
            </a:r>
            <a:endParaRPr sz="2000" dirty="0">
              <a:solidFill>
                <a:schemeClr val="bg1"/>
              </a:solidFill>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2814366" y="4167965"/>
            <a:ext cx="3515268" cy="1514773"/>
          </a:xfrm>
          <a:prstGeom prst="ellipse">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Peace in Christ</a:t>
            </a:r>
          </a:p>
        </p:txBody>
      </p:sp>
      <p:pic>
        <p:nvPicPr>
          <p:cNvPr id="5" name="2002-01-0730-the-church-of-jesus-christ-words-and-music-192k-eng">
            <a:hlinkClick r:id="" action="ppaction://media"/>
            <a:extLst>
              <a:ext uri="{FF2B5EF4-FFF2-40B4-BE49-F238E27FC236}">
                <a16:creationId xmlns:a16="http://schemas.microsoft.com/office/drawing/2014/main" id="{DC989B56-4521-42EE-9232-9C6C880AD5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9925" y="5276338"/>
            <a:ext cx="406400" cy="406400"/>
          </a:xfrm>
          <a:prstGeom prst="rect">
            <a:avLst/>
          </a:prstGeom>
        </p:spPr>
      </p:pic>
    </p:spTree>
    <p:extLst>
      <p:ext uri="{BB962C8B-B14F-4D97-AF65-F5344CB8AC3E}">
        <p14:creationId xmlns:p14="http://schemas.microsoft.com/office/powerpoint/2010/main" val="380631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icture containing bubble, object&#10;&#10;Description automatically generated">
            <a:extLst>
              <a:ext uri="{FF2B5EF4-FFF2-40B4-BE49-F238E27FC236}">
                <a16:creationId xmlns:a16="http://schemas.microsoft.com/office/drawing/2014/main" id="{10BE3652-6882-4F35-B725-5D1A8A4F9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1033" y="275054"/>
            <a:ext cx="8041933" cy="6307891"/>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rgbClr val="7030A0"/>
                </a:solidFill>
                <a:latin typeface="Trebuchet MS" panose="020B0603020202020204" pitchFamily="34" charset="0"/>
                <a:ea typeface="Arial"/>
                <a:cs typeface="Arial"/>
                <a:sym typeface="Arial"/>
              </a:rPr>
              <a:t>Image: Prawny</a:t>
            </a:r>
            <a:endParaRPr sz="2000" dirty="0">
              <a:solidFill>
                <a:srgbClr val="7030A0"/>
              </a:solidFill>
              <a:latin typeface="Trebuchet MS" panose="020B0603020202020204" pitchFamily="34" charset="0"/>
              <a:ea typeface="Arial"/>
              <a:cs typeface="Arial"/>
              <a:sym typeface="Arial"/>
            </a:endParaRPr>
          </a:p>
        </p:txBody>
      </p:sp>
      <p:sp>
        <p:nvSpPr>
          <p:cNvPr id="6" name="TextBox 5">
            <a:extLst>
              <a:ext uri="{FF2B5EF4-FFF2-40B4-BE49-F238E27FC236}">
                <a16:creationId xmlns:a16="http://schemas.microsoft.com/office/drawing/2014/main" id="{F82AF357-F970-40B6-BBB5-C1EE4D317F90}"/>
              </a:ext>
            </a:extLst>
          </p:cNvPr>
          <p:cNvSpPr txBox="1"/>
          <p:nvPr/>
        </p:nvSpPr>
        <p:spPr>
          <a:xfrm>
            <a:off x="1282700" y="1485711"/>
            <a:ext cx="2336800" cy="1736646"/>
          </a:xfrm>
          <a:prstGeom prst="roundRect">
            <a:avLst/>
          </a:prstGeom>
          <a:solidFill>
            <a:srgbClr val="92D050">
              <a:alpha val="20000"/>
            </a:srgb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Write the gospel on our hearts</a:t>
            </a:r>
          </a:p>
        </p:txBody>
      </p:sp>
    </p:spTree>
    <p:extLst>
      <p:ext uri="{BB962C8B-B14F-4D97-AF65-F5344CB8AC3E}">
        <p14:creationId xmlns:p14="http://schemas.microsoft.com/office/powerpoint/2010/main" val="1778611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person posing for the camera&#10;&#10;Description automatically generated">
            <a:extLst>
              <a:ext uri="{FF2B5EF4-FFF2-40B4-BE49-F238E27FC236}">
                <a16:creationId xmlns:a16="http://schemas.microsoft.com/office/drawing/2014/main" id="{461091B4-6812-43DF-828B-1CA27783AF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572000" cy="6858000"/>
          </a:xfrm>
        </p:spPr>
      </p:pic>
      <p:pic>
        <p:nvPicPr>
          <p:cNvPr id="3" name="Content Placeholder 4" descr="A drawing of a face&#10;&#10;Description automatically generated">
            <a:extLst>
              <a:ext uri="{FF2B5EF4-FFF2-40B4-BE49-F238E27FC236}">
                <a16:creationId xmlns:a16="http://schemas.microsoft.com/office/drawing/2014/main" id="{4B73F73D-97EB-4B07-A007-3417BE0A5B2A}"/>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65424" y="3429000"/>
            <a:ext cx="1590675" cy="2120900"/>
          </a:xfrm>
          <a:prstGeom prst="ellipse">
            <a:avLst/>
          </a:prstGeom>
          <a:ln>
            <a:noFill/>
          </a:ln>
          <a:effectLst>
            <a:softEdge rad="112500"/>
          </a:effectLst>
        </p:spPr>
      </p:pic>
    </p:spTree>
    <p:extLst>
      <p:ext uri="{BB962C8B-B14F-4D97-AF65-F5344CB8AC3E}">
        <p14:creationId xmlns:p14="http://schemas.microsoft.com/office/powerpoint/2010/main" val="3740137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descr="A close up of an animal&#10;&#10;Description automatically generated">
            <a:extLst>
              <a:ext uri="{FF2B5EF4-FFF2-40B4-BE49-F238E27FC236}">
                <a16:creationId xmlns:a16="http://schemas.microsoft.com/office/drawing/2014/main" id="{CE35D76D-7064-4A44-82CE-053DFAF0E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Arial Rounded MT Bold" panose="020F0704030504030204" pitchFamily="34" charset="0"/>
                <a:ea typeface="Arial"/>
                <a:cs typeface="Arial"/>
                <a:sym typeface="Arial"/>
              </a:rPr>
              <a:t>Image: Prawny</a:t>
            </a:r>
            <a:endParaRPr sz="2000" dirty="0">
              <a:solidFill>
                <a:schemeClr val="bg1"/>
              </a:solidFill>
              <a:latin typeface="Arial Rounded MT Bold" panose="020F0704030504030204" pitchFamily="34" charset="0"/>
              <a:ea typeface="Arial"/>
              <a:cs typeface="Arial"/>
              <a:sym typeface="Arial"/>
            </a:endParaRPr>
          </a:p>
        </p:txBody>
      </p:sp>
      <p:sp>
        <p:nvSpPr>
          <p:cNvPr id="5" name="Title 1">
            <a:extLst>
              <a:ext uri="{FF2B5EF4-FFF2-40B4-BE49-F238E27FC236}">
                <a16:creationId xmlns:a16="http://schemas.microsoft.com/office/drawing/2014/main" id="{78E127BA-53DC-433C-ADD8-B720FC3C3F0F}"/>
              </a:ext>
            </a:extLst>
          </p:cNvPr>
          <p:cNvSpPr>
            <a:spLocks noGrp="1"/>
          </p:cNvSpPr>
          <p:nvPr>
            <p:ph type="title"/>
          </p:nvPr>
        </p:nvSpPr>
        <p:spPr>
          <a:xfrm>
            <a:off x="2413000" y="193903"/>
            <a:ext cx="4597400" cy="739774"/>
          </a:xfrm>
        </p:spPr>
        <p:txBody>
          <a:bodyPr>
            <a:normAutofit/>
          </a:bodyPr>
          <a:lstStyle/>
          <a:p>
            <a:pPr algn="ctr"/>
            <a:r>
              <a:rPr lang="en-US" sz="3200" b="1" dirty="0">
                <a:latin typeface="Trebuchet MS" panose="020B0603020202020204" pitchFamily="34" charset="0"/>
              </a:rPr>
              <a:t>We Do Not Stand Alone</a:t>
            </a:r>
          </a:p>
        </p:txBody>
      </p:sp>
      <p:sp>
        <p:nvSpPr>
          <p:cNvPr id="6" name="Content Placeholder 2">
            <a:extLst>
              <a:ext uri="{FF2B5EF4-FFF2-40B4-BE49-F238E27FC236}">
                <a16:creationId xmlns:a16="http://schemas.microsoft.com/office/drawing/2014/main" id="{262736CE-911C-487D-A731-8F79F63495EC}"/>
              </a:ext>
            </a:extLst>
          </p:cNvPr>
          <p:cNvSpPr>
            <a:spLocks noGrp="1"/>
          </p:cNvSpPr>
          <p:nvPr>
            <p:ph idx="1"/>
          </p:nvPr>
        </p:nvSpPr>
        <p:spPr>
          <a:xfrm>
            <a:off x="2219777" y="1114427"/>
            <a:ext cx="5603423" cy="4351338"/>
          </a:xfrm>
        </p:spPr>
        <p:txBody>
          <a:bodyPr>
            <a:normAutofit/>
          </a:bodyPr>
          <a:lstStyle/>
          <a:p>
            <a:pPr marL="0" indent="0">
              <a:buNone/>
            </a:pPr>
            <a:r>
              <a:rPr lang="en-US" b="1" dirty="0">
                <a:latin typeface="Trebuchet MS" panose="020B0603020202020204" pitchFamily="34" charset="0"/>
              </a:rPr>
              <a:t>“</a:t>
            </a:r>
            <a:r>
              <a:rPr lang="en-US" dirty="0">
                <a:latin typeface="Trebuchet MS" panose="020B0603020202020204" pitchFamily="34" charset="0"/>
              </a:rPr>
              <a:t>Wherefore</a:t>
            </a:r>
            <a:r>
              <a:rPr lang="en-US" b="1" dirty="0">
                <a:latin typeface="Trebuchet MS" panose="020B0603020202020204" pitchFamily="34" charset="0"/>
              </a:rPr>
              <a:t>, be of good </a:t>
            </a:r>
            <a:r>
              <a:rPr lang="en-US" b="1" i="1" baseline="30000" dirty="0" err="1">
                <a:latin typeface="Trebuchet MS" panose="020B0603020202020204" pitchFamily="34" charset="0"/>
                <a:hlinkClick r:id="rId4"/>
              </a:rPr>
              <a:t>a</a:t>
            </a:r>
            <a:r>
              <a:rPr lang="en-US" b="1" dirty="0" err="1">
                <a:latin typeface="Trebuchet MS" panose="020B0603020202020204" pitchFamily="34" charset="0"/>
                <a:hlinkClick r:id="rId4"/>
              </a:rPr>
              <a:t>cheer</a:t>
            </a:r>
            <a:r>
              <a:rPr lang="en-US" b="1" dirty="0">
                <a:latin typeface="Trebuchet MS" panose="020B0603020202020204" pitchFamily="34" charset="0"/>
              </a:rPr>
              <a:t>, and do not </a:t>
            </a:r>
            <a:r>
              <a:rPr lang="en-US" b="1" i="1" baseline="30000" dirty="0" err="1">
                <a:latin typeface="Trebuchet MS" panose="020B0603020202020204" pitchFamily="34" charset="0"/>
                <a:hlinkClick r:id="rId5"/>
              </a:rPr>
              <a:t>b</a:t>
            </a:r>
            <a:r>
              <a:rPr lang="en-US" b="1" dirty="0" err="1">
                <a:latin typeface="Trebuchet MS" panose="020B0603020202020204" pitchFamily="34" charset="0"/>
                <a:hlinkClick r:id="rId5"/>
              </a:rPr>
              <a:t>fear</a:t>
            </a:r>
            <a:r>
              <a:rPr lang="en-US" b="1" dirty="0">
                <a:latin typeface="Trebuchet MS" panose="020B0603020202020204" pitchFamily="34" charset="0"/>
              </a:rPr>
              <a:t>, for I the Lord am with you, and will stand by you; and ye shall bear record of me, even Jesus Christ, </a:t>
            </a:r>
            <a:r>
              <a:rPr lang="en-US" dirty="0">
                <a:latin typeface="Trebuchet MS" panose="020B0603020202020204" pitchFamily="34" charset="0"/>
              </a:rPr>
              <a:t>that I am the Son of the living God, that I </a:t>
            </a:r>
            <a:r>
              <a:rPr lang="en-US" i="1" baseline="30000" dirty="0" err="1">
                <a:latin typeface="Trebuchet MS" panose="020B0603020202020204" pitchFamily="34" charset="0"/>
                <a:hlinkClick r:id="rId6"/>
              </a:rPr>
              <a:t>c</a:t>
            </a:r>
            <a:r>
              <a:rPr lang="en-US" dirty="0" err="1">
                <a:latin typeface="Trebuchet MS" panose="020B0603020202020204" pitchFamily="34" charset="0"/>
                <a:hlinkClick r:id="rId6"/>
              </a:rPr>
              <a:t>was</a:t>
            </a:r>
            <a:r>
              <a:rPr lang="en-US" dirty="0">
                <a:latin typeface="Trebuchet MS" panose="020B0603020202020204" pitchFamily="34" charset="0"/>
              </a:rPr>
              <a:t>, that I am, and that I am to come” (Doctrine &amp; Covenants 68:6).</a:t>
            </a:r>
          </a:p>
          <a:p>
            <a:pPr marL="0" indent="0">
              <a:buNone/>
            </a:pPr>
            <a:endParaRPr lang="en-US" dirty="0">
              <a:latin typeface="Trebuchet MS" panose="020B0603020202020204" pitchFamily="34" charset="0"/>
            </a:endParaRPr>
          </a:p>
        </p:txBody>
      </p:sp>
    </p:spTree>
    <p:extLst>
      <p:ext uri="{BB962C8B-B14F-4D97-AF65-F5344CB8AC3E}">
        <p14:creationId xmlns:p14="http://schemas.microsoft.com/office/powerpoint/2010/main" val="2109106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on a mountain&#10;&#10;Description automatically generated">
            <a:extLst>
              <a:ext uri="{FF2B5EF4-FFF2-40B4-BE49-F238E27FC236}">
                <a16:creationId xmlns:a16="http://schemas.microsoft.com/office/drawing/2014/main" id="{EC466014-8F34-43C2-9459-8CAA0AB98D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3" r="3395" b="-2"/>
          <a:stretch/>
        </p:blipFill>
        <p:spPr>
          <a:xfrm>
            <a:off x="20" y="10"/>
            <a:ext cx="9143980" cy="6857990"/>
          </a:xfrm>
          <a:prstGeom prst="rect">
            <a:avLst/>
          </a:prstGeom>
        </p:spPr>
      </p:pic>
      <p:sp>
        <p:nvSpPr>
          <p:cNvPr id="3" name="Google Shape;375;p35">
            <a:extLst>
              <a:ext uri="{FF2B5EF4-FFF2-40B4-BE49-F238E27FC236}">
                <a16:creationId xmlns:a16="http://schemas.microsoft.com/office/drawing/2014/main" id="{DEB33556-BF36-46A0-98FB-5FF250261655}"/>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The Church</a:t>
            </a:r>
          </a:p>
          <a:p>
            <a:pPr algn="ctr"/>
            <a:r>
              <a:rPr lang="en-US"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 of Jesus Christ</a:t>
            </a:r>
            <a:endParaRPr sz="20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4" name="Content Placeholder 2">
            <a:extLst>
              <a:ext uri="{FF2B5EF4-FFF2-40B4-BE49-F238E27FC236}">
                <a16:creationId xmlns:a16="http://schemas.microsoft.com/office/drawing/2014/main" id="{96A4CF04-B8CA-431A-A121-C4079725F239}"/>
              </a:ext>
            </a:extLst>
          </p:cNvPr>
          <p:cNvSpPr txBox="1">
            <a:spLocks/>
          </p:cNvSpPr>
          <p:nvPr/>
        </p:nvSpPr>
        <p:spPr>
          <a:xfrm>
            <a:off x="356401" y="2909434"/>
            <a:ext cx="1383499" cy="608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sym typeface="Wingdings" panose="05000000000000000000" pitchFamily="2" charset="2"/>
              </a:rPr>
              <a:t>Alma</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837455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6B75B-7B76-419B-9894-3983F5334BC2}"/>
              </a:ext>
            </a:extLst>
          </p:cNvPr>
          <p:cNvSpPr>
            <a:spLocks noGrp="1"/>
          </p:cNvSpPr>
          <p:nvPr>
            <p:ph idx="1"/>
          </p:nvPr>
        </p:nvSpPr>
        <p:spPr>
          <a:xfrm>
            <a:off x="496570" y="1048546"/>
            <a:ext cx="5777230" cy="5657054"/>
          </a:xfrm>
        </p:spPr>
        <p:txBody>
          <a:bodyPr>
            <a:normAutofit fontScale="55000" lnSpcReduction="20000"/>
          </a:bodyPr>
          <a:lstStyle/>
          <a:p>
            <a:pPr>
              <a:lnSpc>
                <a:spcPct val="220000"/>
              </a:lnSpc>
              <a:spcBef>
                <a:spcPts val="0"/>
              </a:spcBef>
            </a:pPr>
            <a:r>
              <a:rPr lang="en-US" dirty="0">
                <a:latin typeface="Trebuchet MS" panose="020B0603020202020204" pitchFamily="34" charset="0"/>
              </a:rPr>
              <a:t>Keep the Commandments</a:t>
            </a:r>
          </a:p>
          <a:p>
            <a:pPr>
              <a:lnSpc>
                <a:spcPct val="220000"/>
              </a:lnSpc>
              <a:spcBef>
                <a:spcPts val="0"/>
              </a:spcBef>
            </a:pPr>
            <a:r>
              <a:rPr lang="en-US" dirty="0">
                <a:latin typeface="Trebuchet MS" panose="020B0603020202020204" pitchFamily="34" charset="0"/>
              </a:rPr>
              <a:t>I Will Be Valiant</a:t>
            </a:r>
          </a:p>
          <a:p>
            <a:pPr>
              <a:lnSpc>
                <a:spcPct val="220000"/>
              </a:lnSpc>
              <a:spcBef>
                <a:spcPts val="0"/>
              </a:spcBef>
            </a:pPr>
            <a:r>
              <a:rPr lang="en-US" dirty="0">
                <a:latin typeface="Trebuchet MS" panose="020B0603020202020204" pitchFamily="34" charset="0"/>
              </a:rPr>
              <a:t>Faith</a:t>
            </a:r>
          </a:p>
          <a:p>
            <a:pPr>
              <a:lnSpc>
                <a:spcPct val="220000"/>
              </a:lnSpc>
              <a:spcBef>
                <a:spcPts val="0"/>
              </a:spcBef>
            </a:pPr>
            <a:r>
              <a:rPr lang="en-US" dirty="0">
                <a:latin typeface="Trebuchet MS" panose="020B0603020202020204" pitchFamily="34" charset="0"/>
              </a:rPr>
              <a:t>A Child’s Prayer</a:t>
            </a:r>
          </a:p>
          <a:p>
            <a:pPr>
              <a:lnSpc>
                <a:spcPct val="220000"/>
              </a:lnSpc>
              <a:spcBef>
                <a:spcPts val="0"/>
              </a:spcBef>
            </a:pPr>
            <a:r>
              <a:rPr lang="en-US" dirty="0">
                <a:latin typeface="Trebuchet MS" panose="020B0603020202020204" pitchFamily="34" charset="0"/>
              </a:rPr>
              <a:t>Love One Another</a:t>
            </a:r>
          </a:p>
          <a:p>
            <a:pPr>
              <a:lnSpc>
                <a:spcPct val="220000"/>
              </a:lnSpc>
              <a:spcBef>
                <a:spcPts val="0"/>
              </a:spcBef>
            </a:pPr>
            <a:r>
              <a:rPr lang="en-US" dirty="0">
                <a:latin typeface="Trebuchet MS" panose="020B0603020202020204" pitchFamily="34" charset="0"/>
              </a:rPr>
              <a:t>This Is My Beloved Son</a:t>
            </a:r>
          </a:p>
          <a:p>
            <a:pPr>
              <a:lnSpc>
                <a:spcPct val="220000"/>
              </a:lnSpc>
              <a:spcBef>
                <a:spcPts val="0"/>
              </a:spcBef>
            </a:pPr>
            <a:r>
              <a:rPr lang="en-US" dirty="0">
                <a:latin typeface="Trebuchet MS" panose="020B0603020202020204" pitchFamily="34" charset="0"/>
              </a:rPr>
              <a:t>Dare to Do Right</a:t>
            </a:r>
          </a:p>
          <a:p>
            <a:pPr>
              <a:lnSpc>
                <a:spcPct val="220000"/>
              </a:lnSpc>
              <a:spcBef>
                <a:spcPts val="0"/>
              </a:spcBef>
            </a:pPr>
            <a:r>
              <a:rPr lang="en-US" dirty="0">
                <a:latin typeface="Trebuchet MS" panose="020B0603020202020204" pitchFamily="34" charset="0"/>
              </a:rPr>
              <a:t>The Iron Rod</a:t>
            </a:r>
          </a:p>
          <a:p>
            <a:pPr>
              <a:lnSpc>
                <a:spcPct val="220000"/>
              </a:lnSpc>
              <a:spcBef>
                <a:spcPts val="0"/>
              </a:spcBef>
            </a:pPr>
            <a:r>
              <a:rPr lang="en-US" dirty="0">
                <a:latin typeface="Trebuchet MS" panose="020B0603020202020204" pitchFamily="34" charset="0"/>
              </a:rPr>
              <a:t>Nephi’s Courage</a:t>
            </a:r>
          </a:p>
          <a:p>
            <a:pPr>
              <a:lnSpc>
                <a:spcPct val="220000"/>
              </a:lnSpc>
              <a:spcBef>
                <a:spcPts val="0"/>
              </a:spcBef>
            </a:pPr>
            <a:r>
              <a:rPr lang="en-US" dirty="0">
                <a:latin typeface="Trebuchet MS" panose="020B0603020202020204" pitchFamily="34" charset="0"/>
              </a:rPr>
              <a:t>I Will Be What I Believe</a:t>
            </a:r>
          </a:p>
          <a:p>
            <a:pPr>
              <a:lnSpc>
                <a:spcPct val="220000"/>
              </a:lnSpc>
              <a:spcBef>
                <a:spcPts val="0"/>
              </a:spcBef>
            </a:pPr>
            <a:r>
              <a:rPr lang="en-US" dirty="0">
                <a:latin typeface="Trebuchet MS" panose="020B0603020202020204" pitchFamily="34" charset="0"/>
              </a:rPr>
              <a:t>Peace in Christ</a:t>
            </a:r>
          </a:p>
        </p:txBody>
      </p:sp>
      <p:sp>
        <p:nvSpPr>
          <p:cNvPr id="2" name="Title 1">
            <a:extLst>
              <a:ext uri="{FF2B5EF4-FFF2-40B4-BE49-F238E27FC236}">
                <a16:creationId xmlns:a16="http://schemas.microsoft.com/office/drawing/2014/main" id="{F0B609C6-D298-4FDF-B211-35D6C5131EC3}"/>
              </a:ext>
            </a:extLst>
          </p:cNvPr>
          <p:cNvSpPr>
            <a:spLocks noGrp="1"/>
          </p:cNvSpPr>
          <p:nvPr>
            <p:ph type="title"/>
          </p:nvPr>
        </p:nvSpPr>
        <p:spPr>
          <a:xfrm>
            <a:off x="628650" y="307816"/>
            <a:ext cx="7886700" cy="804705"/>
          </a:xfrm>
        </p:spPr>
        <p:txBody>
          <a:bodyPr/>
          <a:lstStyle/>
          <a:p>
            <a:r>
              <a:rPr lang="en-US" b="1" dirty="0">
                <a:latin typeface="Trebuchet MS" panose="020B0603020202020204" pitchFamily="34" charset="0"/>
              </a:rPr>
              <a:t>Songs</a:t>
            </a:r>
          </a:p>
        </p:txBody>
      </p:sp>
    </p:spTree>
    <p:extLst>
      <p:ext uri="{BB962C8B-B14F-4D97-AF65-F5344CB8AC3E}">
        <p14:creationId xmlns:p14="http://schemas.microsoft.com/office/powerpoint/2010/main" val="1909071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4" name="Picture 3">
            <a:extLst>
              <a:ext uri="{FF2B5EF4-FFF2-40B4-BE49-F238E27FC236}">
                <a16:creationId xmlns:a16="http://schemas.microsoft.com/office/drawing/2014/main" id="{EE9337CE-0E2E-446B-A51E-311CA3B97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381"/>
            <a:ext cx="9144000" cy="6853238"/>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2">
                    <a:lumMod val="75000"/>
                  </a:schemeClr>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000" dirty="0">
              <a:solidFill>
                <a:schemeClr val="accent2">
                  <a:lumMod val="75000"/>
                </a:schemeClr>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6" name="TextBox 5">
            <a:extLst>
              <a:ext uri="{FF2B5EF4-FFF2-40B4-BE49-F238E27FC236}">
                <a16:creationId xmlns:a16="http://schemas.microsoft.com/office/drawing/2014/main" id="{F82AF357-F970-40B6-BBB5-C1EE4D317F90}"/>
              </a:ext>
            </a:extLst>
          </p:cNvPr>
          <p:cNvSpPr txBox="1"/>
          <p:nvPr/>
        </p:nvSpPr>
        <p:spPr>
          <a:xfrm>
            <a:off x="2240645" y="2063571"/>
            <a:ext cx="1701800" cy="1200329"/>
          </a:xfrm>
          <a:prstGeom prst="rect">
            <a:avLst/>
          </a:prstGeom>
          <a:noFill/>
        </p:spPr>
        <p:txBody>
          <a:bodyPr wrap="square" rtlCol="0">
            <a:spAutoFit/>
          </a:bodyPr>
          <a:lstStyle/>
          <a:p>
            <a:pPr algn="ctr"/>
            <a:r>
              <a:rPr lang="en-US" sz="2400" b="1" dirty="0">
                <a:solidFill>
                  <a:schemeClr val="accent2">
                    <a:lumMod val="75000"/>
                  </a:schemeClr>
                </a:solidFill>
                <a:latin typeface="Trebuchet MS" panose="020B0603020202020204" pitchFamily="34" charset="0"/>
              </a:rPr>
              <a:t>Mothers </a:t>
            </a:r>
          </a:p>
          <a:p>
            <a:pPr algn="ctr"/>
            <a:r>
              <a:rPr lang="en-US" sz="2400" b="1" dirty="0">
                <a:solidFill>
                  <a:schemeClr val="accent2">
                    <a:lumMod val="75000"/>
                  </a:schemeClr>
                </a:solidFill>
                <a:latin typeface="Trebuchet MS" panose="020B0603020202020204" pitchFamily="34" charset="0"/>
              </a:rPr>
              <a:t>from the Scriptures</a:t>
            </a:r>
          </a:p>
        </p:txBody>
      </p:sp>
    </p:spTree>
    <p:extLst>
      <p:ext uri="{BB962C8B-B14F-4D97-AF65-F5344CB8AC3E}">
        <p14:creationId xmlns:p14="http://schemas.microsoft.com/office/powerpoint/2010/main" val="9121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icture containing cake, colorful, photo, table&#10;&#10;Description automatically generated">
            <a:extLst>
              <a:ext uri="{FF2B5EF4-FFF2-40B4-BE49-F238E27FC236}">
                <a16:creationId xmlns:a16="http://schemas.microsoft.com/office/drawing/2014/main" id="{FC0887F3-D6D9-4DC2-89BB-358E81D80434}"/>
              </a:ext>
            </a:extLst>
          </p:cNvPr>
          <p:cNvPicPr>
            <a:picLocks noChangeAspect="1"/>
          </p:cNvPicPr>
          <p:nvPr/>
        </p:nvPicPr>
        <p:blipFill rotWithShape="1">
          <a:blip r:embed="rId3">
            <a:extLst>
              <a:ext uri="{28A0092B-C50C-407E-A947-70E740481C1C}">
                <a14:useLocalDpi xmlns:a14="http://schemas.microsoft.com/office/drawing/2010/main" val="0"/>
              </a:ext>
            </a:extLst>
          </a:blip>
          <a:srcRect t="6400" b="5370"/>
          <a:stretch/>
        </p:blipFill>
        <p:spPr>
          <a:xfrm>
            <a:off x="0" y="0"/>
            <a:ext cx="9144000" cy="6858000"/>
          </a:xfrm>
          <a:prstGeom prst="rect">
            <a:avLst/>
          </a:prstGeom>
        </p:spPr>
      </p:pic>
      <p:sp>
        <p:nvSpPr>
          <p:cNvPr id="375" name="Google Shape;375;p35"/>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Prawny</a:t>
            </a:r>
            <a:endParaRPr sz="2000" dirty="0">
              <a:solidFill>
                <a:schemeClr val="bg1"/>
              </a:solidFill>
              <a:latin typeface="Trebuchet MS" panose="020B0603020202020204" pitchFamily="34" charset="0"/>
              <a:ea typeface="Arial"/>
              <a:cs typeface="Arial"/>
              <a:sym typeface="Arial"/>
            </a:endParaRPr>
          </a:p>
        </p:txBody>
      </p:sp>
      <p:sp>
        <p:nvSpPr>
          <p:cNvPr id="4" name="TextBox 3">
            <a:extLst>
              <a:ext uri="{FF2B5EF4-FFF2-40B4-BE49-F238E27FC236}">
                <a16:creationId xmlns:a16="http://schemas.microsoft.com/office/drawing/2014/main" id="{113004BC-9BC1-4F83-9154-F67C87AAAA11}"/>
              </a:ext>
            </a:extLst>
          </p:cNvPr>
          <p:cNvSpPr txBox="1"/>
          <p:nvPr/>
        </p:nvSpPr>
        <p:spPr>
          <a:xfrm rot="486918">
            <a:off x="1828801" y="4003576"/>
            <a:ext cx="24003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rebuchet MS" panose="020B0603020202020204" pitchFamily="34" charset="0"/>
              </a:rPr>
              <a:t>“mother </a:t>
            </a:r>
          </a:p>
          <a:p>
            <a:pPr algn="ctr"/>
            <a:r>
              <a:rPr lang="en-US" sz="2400" b="1" dirty="0">
                <a:solidFill>
                  <a:schemeClr val="bg1"/>
                </a:solidFill>
                <a:effectLst>
                  <a:outerShdw blurRad="38100" dist="38100" dir="2700000" algn="tl">
                    <a:srgbClr val="000000">
                      <a:alpha val="43137"/>
                    </a:srgbClr>
                  </a:outerShdw>
                </a:effectLst>
                <a:latin typeface="Trebuchet MS" panose="020B0603020202020204" pitchFamily="34" charset="0"/>
              </a:rPr>
              <a:t>of all living”</a:t>
            </a:r>
          </a:p>
        </p:txBody>
      </p:sp>
      <p:sp>
        <p:nvSpPr>
          <p:cNvPr id="5" name="TextBox 4">
            <a:extLst>
              <a:ext uri="{FF2B5EF4-FFF2-40B4-BE49-F238E27FC236}">
                <a16:creationId xmlns:a16="http://schemas.microsoft.com/office/drawing/2014/main" id="{EE3CE34D-E59C-4B1F-868C-B0AB8F975BC8}"/>
              </a:ext>
            </a:extLst>
          </p:cNvPr>
          <p:cNvSpPr txBox="1"/>
          <p:nvPr/>
        </p:nvSpPr>
        <p:spPr>
          <a:xfrm rot="486918">
            <a:off x="2540002" y="3565418"/>
            <a:ext cx="2400300" cy="461665"/>
          </a:xfrm>
          <a:prstGeom prst="rect">
            <a:avLst/>
          </a:prstGeom>
          <a:noFill/>
        </p:spPr>
        <p:txBody>
          <a:bodyPr wrap="square" rtlCol="0">
            <a:spAutoFit/>
          </a:bodyPr>
          <a:lstStyle/>
          <a:p>
            <a:pPr algn="ctr"/>
            <a:r>
              <a:rPr lang="en-US" sz="2400" b="1" dirty="0">
                <a:solidFill>
                  <a:srgbClr val="FF3399"/>
                </a:solidFill>
                <a:effectLst>
                  <a:outerShdw blurRad="38100" dist="38100" dir="2700000" algn="tl">
                    <a:srgbClr val="000000">
                      <a:alpha val="43137"/>
                    </a:srgbClr>
                  </a:outerShdw>
                </a:effectLst>
                <a:latin typeface="Trebuchet MS" panose="020B0603020202020204" pitchFamily="34" charset="0"/>
              </a:rPr>
              <a:t>Genesis 3:20</a:t>
            </a:r>
          </a:p>
        </p:txBody>
      </p:sp>
      <p:sp>
        <p:nvSpPr>
          <p:cNvPr id="6" name="TextBox 5">
            <a:extLst>
              <a:ext uri="{FF2B5EF4-FFF2-40B4-BE49-F238E27FC236}">
                <a16:creationId xmlns:a16="http://schemas.microsoft.com/office/drawing/2014/main" id="{EF44B242-B207-4D82-82CC-D5D3CC18D73D}"/>
              </a:ext>
            </a:extLst>
          </p:cNvPr>
          <p:cNvSpPr txBox="1"/>
          <p:nvPr/>
        </p:nvSpPr>
        <p:spPr>
          <a:xfrm>
            <a:off x="3740153" y="1987097"/>
            <a:ext cx="1098548" cy="1631216"/>
          </a:xfrm>
          <a:prstGeom prst="rect">
            <a:avLst/>
          </a:prstGeom>
          <a:noFill/>
        </p:spPr>
        <p:txBody>
          <a:bodyPr wrap="square" rtlCol="0">
            <a:spAutoFit/>
          </a:bodyPr>
          <a:lstStyle/>
          <a:p>
            <a:pPr algn="ctr"/>
            <a:r>
              <a:rPr lang="en-US" sz="10000" b="1" dirty="0">
                <a:solidFill>
                  <a:srgbClr val="FF3399"/>
                </a:solidFill>
                <a:effectLst>
                  <a:outerShdw blurRad="38100" dist="38100" dir="2700000" algn="tl">
                    <a:srgbClr val="000000">
                      <a:alpha val="43137"/>
                    </a:srgbClr>
                  </a:outerShdw>
                </a:effectLst>
                <a:latin typeface="Trebuchet MS" panose="020B0603020202020204" pitchFamily="34" charset="0"/>
              </a:rPr>
              <a:t>?</a:t>
            </a:r>
          </a:p>
        </p:txBody>
      </p:sp>
    </p:spTree>
    <p:extLst>
      <p:ext uri="{BB962C8B-B14F-4D97-AF65-F5344CB8AC3E}">
        <p14:creationId xmlns:p14="http://schemas.microsoft.com/office/powerpoint/2010/main" val="234099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itting posing for the camera&#10;&#10;Description automatically generated">
            <a:extLst>
              <a:ext uri="{FF2B5EF4-FFF2-40B4-BE49-F238E27FC236}">
                <a16:creationId xmlns:a16="http://schemas.microsoft.com/office/drawing/2014/main" id="{760352AA-91A2-41BE-8B90-130A2F5CC0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4000" cy="6858001"/>
          </a:xfrm>
        </p:spPr>
      </p:pic>
      <p:sp>
        <p:nvSpPr>
          <p:cNvPr id="6" name="Title 1">
            <a:extLst>
              <a:ext uri="{FF2B5EF4-FFF2-40B4-BE49-F238E27FC236}">
                <a16:creationId xmlns:a16="http://schemas.microsoft.com/office/drawing/2014/main" id="{29B0362F-F3C5-4E8F-BD9C-9AEC83806E54}"/>
              </a:ext>
            </a:extLst>
          </p:cNvPr>
          <p:cNvSpPr>
            <a:spLocks noGrp="1"/>
          </p:cNvSpPr>
          <p:nvPr>
            <p:ph type="title"/>
          </p:nvPr>
        </p:nvSpPr>
        <p:spPr>
          <a:xfrm>
            <a:off x="3702050" y="2679700"/>
            <a:ext cx="1009650" cy="573089"/>
          </a:xfrm>
          <a:solidFill>
            <a:srgbClr val="000000">
              <a:alpha val="20000"/>
            </a:srgbClr>
          </a:solidFill>
        </p:spPr>
        <p:txBody>
          <a:bodyPr>
            <a:noAutofit/>
          </a:bodyPr>
          <a:lstStyle/>
          <a:p>
            <a:pPr algn="ctr"/>
            <a:r>
              <a:rPr lang="en-US" sz="3600" b="1" dirty="0">
                <a:solidFill>
                  <a:schemeClr val="bg1"/>
                </a:solidFill>
                <a:latin typeface="Trebuchet MS" panose="020B0603020202020204" pitchFamily="34" charset="0"/>
              </a:rPr>
              <a:t>Eve</a:t>
            </a:r>
          </a:p>
        </p:txBody>
      </p:sp>
      <p:sp>
        <p:nvSpPr>
          <p:cNvPr id="4" name="Google Shape;375;p35">
            <a:extLst>
              <a:ext uri="{FF2B5EF4-FFF2-40B4-BE49-F238E27FC236}">
                <a16:creationId xmlns:a16="http://schemas.microsoft.com/office/drawing/2014/main" id="{61B8ECDC-5597-4CB3-9B60-03A3FA7878D3}"/>
              </a:ext>
            </a:extLst>
          </p:cNvPr>
          <p:cNvSpPr txBox="1"/>
          <p:nvPr/>
        </p:nvSpPr>
        <p:spPr>
          <a:xfrm>
            <a:off x="6850745" y="6386289"/>
            <a:ext cx="2293257" cy="400069"/>
          </a:xfrm>
          <a:prstGeom prst="rect">
            <a:avLst/>
          </a:prstGeom>
          <a:noFill/>
          <a:ln>
            <a:noFill/>
          </a:ln>
        </p:spPr>
        <p:txBody>
          <a:bodyPr spcFirstLastPara="1" wrap="square" lIns="91425" tIns="45700" rIns="91425" bIns="45700" anchor="t" anchorCtr="0">
            <a:spAutoFit/>
          </a:bodyPr>
          <a:lstStyle/>
          <a:p>
            <a:pPr algn="ctr"/>
            <a:r>
              <a:rPr lang="en-US" sz="2000" dirty="0">
                <a:solidFill>
                  <a:schemeClr val="bg1"/>
                </a:solidFill>
                <a:latin typeface="Trebuchet MS" panose="020B0603020202020204" pitchFamily="34" charset="0"/>
                <a:ea typeface="Arial"/>
                <a:cs typeface="Arial"/>
                <a:sym typeface="Arial"/>
              </a:rPr>
              <a:t>Image: Del Parson</a:t>
            </a:r>
            <a:endParaRPr sz="2000" dirty="0">
              <a:solidFill>
                <a:schemeClr val="bg1"/>
              </a:solidFill>
              <a:latin typeface="Trebuchet MS" panose="020B0603020202020204" pitchFamily="34" charset="0"/>
              <a:ea typeface="Arial"/>
              <a:cs typeface="Arial"/>
              <a:sym typeface="Arial"/>
            </a:endParaRPr>
          </a:p>
        </p:txBody>
      </p:sp>
    </p:spTree>
    <p:extLst>
      <p:ext uri="{BB962C8B-B14F-4D97-AF65-F5344CB8AC3E}">
        <p14:creationId xmlns:p14="http://schemas.microsoft.com/office/powerpoint/2010/main" val="1917616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373"/>
        <p:cNvGrpSpPr/>
        <p:nvPr/>
      </p:nvGrpSpPr>
      <p:grpSpPr>
        <a:xfrm>
          <a:off x="0" y="0"/>
          <a:ext cx="0" cy="0"/>
          <a:chOff x="0" y="0"/>
          <a:chExt cx="0" cy="0"/>
        </a:xfrm>
      </p:grpSpPr>
      <p:pic>
        <p:nvPicPr>
          <p:cNvPr id="5" name="Picture 4" descr="A picture containing graffiti, food&#10;&#10;Description automatically generated">
            <a:extLst>
              <a:ext uri="{FF2B5EF4-FFF2-40B4-BE49-F238E27FC236}">
                <a16:creationId xmlns:a16="http://schemas.microsoft.com/office/drawing/2014/main" id="{802746C1-4F78-4908-8AB0-61C2266F8043}"/>
              </a:ext>
            </a:extLst>
          </p:cNvPr>
          <p:cNvPicPr>
            <a:picLocks noChangeAspect="1"/>
          </p:cNvPicPr>
          <p:nvPr/>
        </p:nvPicPr>
        <p:blipFill rotWithShape="1">
          <a:blip r:embed="rId3">
            <a:extLst>
              <a:ext uri="{28A0092B-C50C-407E-A947-70E740481C1C}">
                <a14:useLocalDpi xmlns:a14="http://schemas.microsoft.com/office/drawing/2010/main" val="0"/>
              </a:ext>
            </a:extLst>
          </a:blip>
          <a:srcRect l="51216"/>
          <a:stretch/>
        </p:blipFill>
        <p:spPr>
          <a:xfrm flipH="1">
            <a:off x="0" y="0"/>
            <a:ext cx="4460790" cy="6858000"/>
          </a:xfrm>
          <a:prstGeom prst="rect">
            <a:avLst/>
          </a:prstGeom>
        </p:spPr>
      </p:pic>
      <p:sp>
        <p:nvSpPr>
          <p:cNvPr id="375" name="Google Shape;375;p35"/>
          <p:cNvSpPr txBox="1"/>
          <p:nvPr/>
        </p:nvSpPr>
        <p:spPr>
          <a:xfrm>
            <a:off x="6850745" y="6386289"/>
            <a:ext cx="2293257" cy="461624"/>
          </a:xfrm>
          <a:prstGeom prst="rect">
            <a:avLst/>
          </a:prstGeom>
          <a:noFill/>
          <a:ln>
            <a:noFill/>
          </a:ln>
        </p:spPr>
        <p:txBody>
          <a:bodyPr spcFirstLastPara="1" wrap="square" lIns="91425" tIns="45700" rIns="91425" bIns="45700" anchor="t" anchorCtr="0">
            <a:spAutoFit/>
          </a:bodyPr>
          <a:lstStyle/>
          <a:p>
            <a:pPr algn="ctr"/>
            <a:r>
              <a:rPr lang="en-US" sz="24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rPr>
              <a:t>Image: Prawny</a:t>
            </a:r>
            <a:endParaRPr sz="2400" dirty="0">
              <a:solidFill>
                <a:schemeClr val="bg1"/>
              </a:solidFill>
              <a:effectLst>
                <a:outerShdw blurRad="38100" dist="38100" dir="2700000" algn="tl">
                  <a:srgbClr val="000000">
                    <a:alpha val="43137"/>
                  </a:srgbClr>
                </a:outerShdw>
              </a:effectLst>
              <a:latin typeface="Trebuchet MS" panose="020B0603020202020204" pitchFamily="34" charset="0"/>
              <a:ea typeface="Arial"/>
              <a:cs typeface="Arial"/>
              <a:sym typeface="Arial"/>
            </a:endParaRPr>
          </a:p>
        </p:txBody>
      </p:sp>
      <p:sp>
        <p:nvSpPr>
          <p:cNvPr id="2" name="TextBox 1">
            <a:extLst>
              <a:ext uri="{FF2B5EF4-FFF2-40B4-BE49-F238E27FC236}">
                <a16:creationId xmlns:a16="http://schemas.microsoft.com/office/drawing/2014/main" id="{AE70F4A4-C312-4798-BFF6-4B038ECA58CF}"/>
              </a:ext>
            </a:extLst>
          </p:cNvPr>
          <p:cNvSpPr txBox="1"/>
          <p:nvPr/>
        </p:nvSpPr>
        <p:spPr>
          <a:xfrm>
            <a:off x="1077576" y="2841209"/>
            <a:ext cx="2879125" cy="1200329"/>
          </a:xfrm>
          <a:prstGeom prst="rect">
            <a:avLst/>
          </a:prstGeom>
          <a:noFill/>
        </p:spPr>
        <p:txBody>
          <a:bodyPr wrap="square" rtlCol="0">
            <a:spAutoFit/>
          </a:bodyPr>
          <a:lstStyle/>
          <a:p>
            <a:pPr algn="ctr"/>
            <a:r>
              <a:rPr lang="en-US" sz="2400" b="1" dirty="0">
                <a:solidFill>
                  <a:srgbClr val="7030A0"/>
                </a:solidFill>
                <a:latin typeface="Trebuchet MS" panose="020B0603020202020204" pitchFamily="34" charset="0"/>
              </a:rPr>
              <a:t>   Keep the Commandments,</a:t>
            </a:r>
          </a:p>
          <a:p>
            <a:pPr algn="ctr"/>
            <a:r>
              <a:rPr lang="en-US" sz="2400" b="1" dirty="0">
                <a:solidFill>
                  <a:srgbClr val="7030A0"/>
                </a:solidFill>
                <a:latin typeface="Trebuchet MS" panose="020B0603020202020204" pitchFamily="34" charset="0"/>
              </a:rPr>
              <a:t>p. 146</a:t>
            </a:r>
          </a:p>
        </p:txBody>
      </p:sp>
      <p:sp>
        <p:nvSpPr>
          <p:cNvPr id="6" name="Content Placeholder 2">
            <a:extLst>
              <a:ext uri="{FF2B5EF4-FFF2-40B4-BE49-F238E27FC236}">
                <a16:creationId xmlns:a16="http://schemas.microsoft.com/office/drawing/2014/main" id="{0F71F7DF-7BD9-4D85-AED7-0B8233829747}"/>
              </a:ext>
            </a:extLst>
          </p:cNvPr>
          <p:cNvSpPr>
            <a:spLocks noGrp="1"/>
          </p:cNvSpPr>
          <p:nvPr>
            <p:ph idx="1"/>
          </p:nvPr>
        </p:nvSpPr>
        <p:spPr>
          <a:xfrm>
            <a:off x="1168400" y="4728137"/>
            <a:ext cx="1600200" cy="721631"/>
          </a:xfrm>
        </p:spPr>
        <p:txBody>
          <a:bodyPr>
            <a:noAutofit/>
          </a:bodyPr>
          <a:lstStyle/>
          <a:p>
            <a:pPr marL="0" indent="0" algn="ctr">
              <a:buNone/>
            </a:pPr>
            <a:r>
              <a:rPr lang="en-US" sz="3200" b="1" dirty="0">
                <a:latin typeface="Trebuchet MS" panose="020B0603020202020204" pitchFamily="34" charset="0"/>
                <a:cs typeface="Cavolini" panose="03000502040302020204" pitchFamily="66" charset="0"/>
                <a:sym typeface="Wingdings" panose="05000000000000000000" pitchFamily="2" charset="2"/>
              </a:rPr>
              <a:t>1:</a:t>
            </a:r>
            <a:r>
              <a:rPr lang="en-US" sz="3200" b="1" i="1" dirty="0">
                <a:latin typeface="Trebuchet MS" panose="020B0603020202020204" pitchFamily="34" charset="0"/>
                <a:cs typeface="Cavolini" panose="03000502040302020204" pitchFamily="66" charset="0"/>
                <a:sym typeface="Wingdings" panose="05000000000000000000" pitchFamily="2" charset="2"/>
              </a:rPr>
              <a:t> p, f</a:t>
            </a:r>
            <a:endParaRPr lang="en-US" sz="3200" b="1" dirty="0">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151895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5" name="Content Placeholder 4" descr="A picture containing text, book&#10;&#10;Description automatically generated">
            <a:extLst>
              <a:ext uri="{FF2B5EF4-FFF2-40B4-BE49-F238E27FC236}">
                <a16:creationId xmlns:a16="http://schemas.microsoft.com/office/drawing/2014/main" id="{F4D34B03-0677-4E0E-8227-67FEC03F41A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398718" cy="7095798"/>
          </a:xfrm>
        </p:spPr>
      </p:pic>
      <p:sp>
        <p:nvSpPr>
          <p:cNvPr id="3" name="Google Shape;375;p35">
            <a:extLst>
              <a:ext uri="{FF2B5EF4-FFF2-40B4-BE49-F238E27FC236}">
                <a16:creationId xmlns:a16="http://schemas.microsoft.com/office/drawing/2014/main" id="{FB246524-A91F-4EFE-975F-BC7C09AEED1B}"/>
              </a:ext>
            </a:extLst>
          </p:cNvPr>
          <p:cNvSpPr txBox="1"/>
          <p:nvPr/>
        </p:nvSpPr>
        <p:spPr>
          <a:xfrm>
            <a:off x="6705600" y="6150154"/>
            <a:ext cx="2438400" cy="707846"/>
          </a:xfrm>
          <a:prstGeom prst="rect">
            <a:avLst/>
          </a:prstGeom>
          <a:noFill/>
          <a:ln>
            <a:noFill/>
          </a:ln>
        </p:spPr>
        <p:txBody>
          <a:bodyPr spcFirstLastPara="1" wrap="square" lIns="91425" tIns="45700" rIns="91425" bIns="45700" anchor="t" anchorCtr="0">
            <a:spAutoFit/>
          </a:bodyPr>
          <a:lstStyle/>
          <a:p>
            <a:pPr algn="ctr"/>
            <a:r>
              <a:rPr lang="en-US" sz="2000" dirty="0">
                <a:solidFill>
                  <a:schemeClr val="accent4">
                    <a:lumMod val="20000"/>
                    <a:lumOff val="80000"/>
                  </a:schemeClr>
                </a:solidFill>
                <a:latin typeface="Trebuchet MS" panose="020B0603020202020204" pitchFamily="34" charset="0"/>
                <a:ea typeface="Arial"/>
                <a:cs typeface="Arial"/>
                <a:sym typeface="Arial"/>
              </a:rPr>
              <a:t>Image: The Church</a:t>
            </a:r>
          </a:p>
          <a:p>
            <a:pPr algn="ctr"/>
            <a:r>
              <a:rPr lang="en-US" sz="2000" dirty="0">
                <a:solidFill>
                  <a:schemeClr val="accent4">
                    <a:lumMod val="20000"/>
                    <a:lumOff val="80000"/>
                  </a:schemeClr>
                </a:solidFill>
                <a:latin typeface="Trebuchet MS" panose="020B0603020202020204" pitchFamily="34" charset="0"/>
                <a:ea typeface="Arial"/>
                <a:cs typeface="Arial"/>
                <a:sym typeface="Arial"/>
              </a:rPr>
              <a:t> of Jesus Christ</a:t>
            </a:r>
            <a:endParaRPr sz="2000" dirty="0">
              <a:solidFill>
                <a:schemeClr val="accent4">
                  <a:lumMod val="20000"/>
                  <a:lumOff val="80000"/>
                </a:schemeClr>
              </a:solidFill>
              <a:latin typeface="Trebuchet MS" panose="020B0603020202020204" pitchFamily="34" charset="0"/>
              <a:ea typeface="Arial"/>
              <a:cs typeface="Arial"/>
              <a:sym typeface="Arial"/>
            </a:endParaRPr>
          </a:p>
        </p:txBody>
      </p:sp>
      <p:sp>
        <p:nvSpPr>
          <p:cNvPr id="4" name="TextBox 3">
            <a:extLst>
              <a:ext uri="{FF2B5EF4-FFF2-40B4-BE49-F238E27FC236}">
                <a16:creationId xmlns:a16="http://schemas.microsoft.com/office/drawing/2014/main" id="{655ADB50-ADDF-4BDD-9E05-3830B7C45F93}"/>
              </a:ext>
            </a:extLst>
          </p:cNvPr>
          <p:cNvSpPr txBox="1"/>
          <p:nvPr/>
        </p:nvSpPr>
        <p:spPr>
          <a:xfrm>
            <a:off x="1970482" y="2730311"/>
            <a:ext cx="1533953" cy="2062103"/>
          </a:xfrm>
          <a:prstGeom prst="rect">
            <a:avLst/>
          </a:prstGeom>
          <a:noFill/>
        </p:spPr>
        <p:txBody>
          <a:bodyPr wrap="square" rtlCol="0">
            <a:spAutoFit/>
          </a:bodyPr>
          <a:lstStyle/>
          <a:p>
            <a:pPr algn="ctr"/>
            <a:r>
              <a:rPr lang="en-US" sz="3200" b="1" dirty="0">
                <a:solidFill>
                  <a:schemeClr val="accent2">
                    <a:lumMod val="50000"/>
                  </a:schemeClr>
                </a:solidFill>
                <a:latin typeface="Trebuchet MS" panose="020B0603020202020204" pitchFamily="34" charset="0"/>
              </a:rPr>
              <a:t>Can you name them?</a:t>
            </a:r>
          </a:p>
        </p:txBody>
      </p:sp>
      <p:sp>
        <p:nvSpPr>
          <p:cNvPr id="6" name="Content Placeholder 2">
            <a:extLst>
              <a:ext uri="{FF2B5EF4-FFF2-40B4-BE49-F238E27FC236}">
                <a16:creationId xmlns:a16="http://schemas.microsoft.com/office/drawing/2014/main" id="{185406CB-220A-49B4-85AA-61EA65D69FF1}"/>
              </a:ext>
            </a:extLst>
          </p:cNvPr>
          <p:cNvSpPr txBox="1">
            <a:spLocks/>
          </p:cNvSpPr>
          <p:nvPr/>
        </p:nvSpPr>
        <p:spPr>
          <a:xfrm>
            <a:off x="2311400" y="5120368"/>
            <a:ext cx="1495169" cy="696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solidFill>
                  <a:schemeClr val="bg1"/>
                </a:solidFill>
                <a:latin typeface="Trebuchet MS" panose="020B0603020202020204" pitchFamily="34" charset="0"/>
                <a:cs typeface="Cavolini" panose="03000502040302020204" pitchFamily="66" charset="0"/>
                <a:sym typeface="Wingdings" panose="05000000000000000000" pitchFamily="2" charset="2"/>
              </a:rPr>
              <a:t>2:</a:t>
            </a:r>
            <a:endParaRPr lang="en-US" sz="4400" b="1" dirty="0">
              <a:solidFill>
                <a:schemeClr val="bg1"/>
              </a:solidFill>
              <a:latin typeface="Trebuchet MS" panose="020B0603020202020204" pitchFamily="34" charset="0"/>
              <a:cs typeface="Cavolini" panose="03000502040302020204" pitchFamily="66" charset="0"/>
            </a:endParaRPr>
          </a:p>
        </p:txBody>
      </p:sp>
    </p:spTree>
    <p:extLst>
      <p:ext uri="{BB962C8B-B14F-4D97-AF65-F5344CB8AC3E}">
        <p14:creationId xmlns:p14="http://schemas.microsoft.com/office/powerpoint/2010/main" val="19257540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3035</Words>
  <Application>Microsoft Office PowerPoint</Application>
  <PresentationFormat>On-screen Show (4:3)</PresentationFormat>
  <Paragraphs>222</Paragraphs>
  <Slides>40</Slides>
  <Notes>40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Rounded MT Bold</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Hannah</vt:lpstr>
      <vt:lpstr>PowerPoint Presentation</vt:lpstr>
      <vt:lpstr>Rebekah</vt:lpstr>
      <vt:lpstr>PowerPoint Presentation</vt:lpstr>
      <vt:lpstr>PowerPoint Presentation</vt:lpstr>
      <vt:lpstr>Mary</vt:lpstr>
      <vt:lpstr>Mary</vt:lpstr>
      <vt:lpstr>PowerPoint Presentation</vt:lpstr>
      <vt:lpstr>PowerPoint Presentation</vt:lpstr>
      <vt:lpstr>Mary</vt:lpstr>
      <vt:lpstr>Elisabeth</vt:lpstr>
      <vt:lpstr>PowerPoint Presentation</vt:lpstr>
      <vt:lpstr>Sariah</vt:lpstr>
      <vt:lpstr>PowerPoint Presentation</vt:lpstr>
      <vt:lpstr>PowerPoint Presentation</vt:lpstr>
      <vt:lpstr>2,000  Stripling Warriors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Do Not Stand Alone</vt:lpstr>
      <vt:lpstr>Songs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Cherice Montgomery</dc:creator>
  <cp:lastModifiedBy>Cherice Montgomery</cp:lastModifiedBy>
  <cp:revision>107</cp:revision>
  <dcterms:created xsi:type="dcterms:W3CDTF">2020-05-10T06:16:41Z</dcterms:created>
  <dcterms:modified xsi:type="dcterms:W3CDTF">2020-05-10T17:47:58Z</dcterms:modified>
</cp:coreProperties>
</file>