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259" r:id="rId2"/>
    <p:sldId id="2180" r:id="rId3"/>
    <p:sldId id="2241" r:id="rId4"/>
    <p:sldId id="2235" r:id="rId5"/>
    <p:sldId id="2236" r:id="rId6"/>
    <p:sldId id="2237" r:id="rId7"/>
    <p:sldId id="2240" r:id="rId8"/>
    <p:sldId id="2239" r:id="rId9"/>
    <p:sldId id="2182" r:id="rId10"/>
    <p:sldId id="2186" r:id="rId11"/>
    <p:sldId id="2183" r:id="rId12"/>
    <p:sldId id="2184" r:id="rId13"/>
    <p:sldId id="2199" r:id="rId14"/>
    <p:sldId id="2200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others Slide Deck" id="{7DFBF774-EE54-4E00-A440-D79584030FB6}">
          <p14:sldIdLst>
            <p14:sldId id="2259"/>
            <p14:sldId id="2180"/>
            <p14:sldId id="2241"/>
            <p14:sldId id="2235"/>
            <p14:sldId id="2236"/>
            <p14:sldId id="2237"/>
            <p14:sldId id="2240"/>
            <p14:sldId id="2239"/>
            <p14:sldId id="2182"/>
            <p14:sldId id="2186"/>
            <p14:sldId id="2183"/>
            <p14:sldId id="2184"/>
            <p14:sldId id="2199"/>
            <p14:sldId id="220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CCCCFF"/>
    <a:srgbClr val="A7F59F"/>
    <a:srgbClr val="CC3399"/>
    <a:srgbClr val="000000"/>
    <a:srgbClr val="FF3399"/>
    <a:srgbClr val="CCFF99"/>
    <a:srgbClr val="008080"/>
    <a:srgbClr val="FFFF99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987" autoAdjust="0"/>
    <p:restoredTop sz="80702" autoAdjust="0"/>
  </p:normalViewPr>
  <p:slideViewPr>
    <p:cSldViewPr snapToGrid="0">
      <p:cViewPr varScale="1">
        <p:scale>
          <a:sx n="50" d="100"/>
          <a:sy n="50" d="100"/>
        </p:scale>
        <p:origin x="936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8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F380D-E9AA-49CE-B2BD-27F5150EC0C5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C99E2-F6C2-4467-BEB8-8B8BDCCCE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737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watercolor-watercolour-paper-2543729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usic/library/hymns/choose-the-right?lang=eng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churchofjesuschrist.org/media-library/images/choose-the-right-1252820?lang=eng" TargetMode="External"/><Relationship Id="rId4" Type="http://schemas.openxmlformats.org/officeDocument/2006/relationships/hyperlink" Target="https://www.churchofjesuschrist.org/new-era/2014/07/outsmart-your-smartphone-and-other-devices?lang=eng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broadcasts/article/worldwide-devotionals/2016/01/becoming-true-millennials?lang=eng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churchofjesuschrist.org/media-library/images/meme-nelson-stand-speak-1654901?lang=eng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mormonad-dont-fall-for-it-1118241?lang=eng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watercolour-watercolor-paint-ink-2482361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watercolour-paint-dripping-ink-1755729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meme-john-keep-commandments-1223114?lang=eng&amp;clang=ase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mother-holding-son-1020016?lang=eng&amp;_r=1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children-and-mom-praying-217874?lang=eng&amp;_r=1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family-home-evening-baptism-1051415?lang=eng&amp;_r=1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mother-son-friend-magazine-921456?lang=eng&amp;_r=1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temples-families-mothers-youth-1337987?lang=eng&amp;_r=1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mother-sons-kitchen-1020197?lang=eng&amp;_r=1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scriptures/dc-testament/dc/45.32?lang=eng#31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churchofjesuschrist.org/media-library/images/stand-in-holy-place-meme-1253169?lang=eng" TargetMode="External"/><Relationship Id="rId4" Type="http://schemas.openxmlformats.org/officeDocument/2006/relationships/hyperlink" Target="https://www.churchofjesuschrist.org/new-era/2014/07/outsmart-your-smartphone-and-other-devices?lang=eng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Prawny.  </a:t>
            </a:r>
            <a:r>
              <a:rPr lang="en-US" dirty="0"/>
              <a:t>(2017, Jul. 27). Retrieved May 3, 2020, from </a:t>
            </a:r>
            <a:r>
              <a:rPr lang="en-US" dirty="0">
                <a:hlinkClick r:id="rId3"/>
              </a:rPr>
              <a:t>https://pixabay.com/illustrations/watercolor-watercolour-paper-2543729/</a:t>
            </a:r>
            <a:r>
              <a:rPr lang="en-US" dirty="0"/>
              <a:t>  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Used under a </a:t>
            </a:r>
            <a:r>
              <a:rPr lang="en-US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Pixabay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License.  Free for commercial use.  No attribution required.</a:t>
            </a:r>
            <a:endParaRPr dirty="0"/>
          </a:p>
        </p:txBody>
      </p:sp>
      <p:sp>
        <p:nvSpPr>
          <p:cNvPr id="372" name="Google Shape;372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33550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Church of Jesus Christ of Latter-day Saints. (2020). Choose the Right.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Choose the right!”—Hymns, no. 239, “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Choose the Right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 Courtesy of the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July 2014, “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Outsmart Your Smartphone and Other Devices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</a:t>
            </a:r>
          </a:p>
          <a:p>
            <a:pPr fontAlgn="base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Gospel Media Library.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Retrieved May 3, 2020, from </a:t>
            </a:r>
            <a:r>
              <a:rPr lang="en-US" dirty="0">
                <a:hlinkClick r:id="rId5"/>
              </a:rPr>
              <a:t>https://www.churchofjesuschrist.org/media-library/images/choose-the-right-1252820?lang=eng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C99E2-F6C2-4467-BEB8-8B8BDCCCE91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056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Church of Jesus Christ of Latter-day Saints. (2020). Stand Up, Speak Up.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“Stand up and speak up for truth—especially when it is not popular.” —President Russell M. Nelson, “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Becoming True Millennials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</a:p>
          <a:p>
            <a:pPr fontAlgn="base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Gospel Media Library.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Retrieved May 3, 2020, from </a:t>
            </a:r>
            <a:r>
              <a:rPr lang="en-US" dirty="0">
                <a:hlinkClick r:id="rId4"/>
              </a:rPr>
              <a:t>https://www.churchofjesuschrist.org/media-library/images/meme-nelson-stand-speak-1654901?lang=eng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C99E2-F6C2-4467-BEB8-8B8BDCCCE9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3590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Church of Jesus Christ of Latter-day Saints. (1991, May). Don’t Fall for It.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Don’t Fall for It. Stand firm. Just because everyone else is doing it doesn’t make it right. (See Mosiah 18:9.) May 1991.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Gospel Media Library.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Retrieved May 3, 2020, from </a:t>
            </a:r>
            <a:r>
              <a:rPr lang="en-US" dirty="0">
                <a:hlinkClick r:id="rId3"/>
              </a:rPr>
              <a:t>https://www.churchofjesuschrist.org/media-library/images/mormonad-dont-fall-for-it-1118241?lang=eng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C99E2-F6C2-4467-BEB8-8B8BDCCCE91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2227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Prawny.  </a:t>
            </a:r>
            <a:r>
              <a:rPr lang="en-US" dirty="0"/>
              <a:t>(2017, Jul. 7). Retrieved May 3, 2020, from </a:t>
            </a:r>
            <a:r>
              <a:rPr lang="en-US" dirty="0">
                <a:hlinkClick r:id="rId3"/>
              </a:rPr>
              <a:t>https://pixabay.com/illustrations/watercolour-watercolor-paint-ink-2482361/</a:t>
            </a:r>
            <a:r>
              <a:rPr lang="en-US" dirty="0"/>
              <a:t>  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Used under a </a:t>
            </a:r>
            <a:r>
              <a:rPr lang="en-US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Pixabay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License.  Free for commercial use.  No attribution required.</a:t>
            </a:r>
            <a:endParaRPr dirty="0"/>
          </a:p>
        </p:txBody>
      </p:sp>
      <p:sp>
        <p:nvSpPr>
          <p:cNvPr id="372" name="Google Shape;372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29969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Prawny.  </a:t>
            </a:r>
            <a:r>
              <a:rPr lang="en-US" dirty="0"/>
              <a:t>(2016, Oct. 20). Retrieved May 3, 2020, from </a:t>
            </a:r>
            <a:r>
              <a:rPr lang="en-US" dirty="0">
                <a:hlinkClick r:id="rId3"/>
              </a:rPr>
              <a:t>https://pixabay.com/illustrations/watercolour-paint-dripping-ink-1755729/</a:t>
            </a:r>
            <a:r>
              <a:rPr lang="en-US" dirty="0"/>
              <a:t>  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Used under a </a:t>
            </a:r>
            <a:r>
              <a:rPr lang="en-US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Pixabay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License.  Free for commercial use.  No attribution required.</a:t>
            </a:r>
            <a:endParaRPr dirty="0"/>
          </a:p>
        </p:txBody>
      </p:sp>
      <p:sp>
        <p:nvSpPr>
          <p:cNvPr id="372" name="Google Shape;372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099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Church of Jesus Christ of Latter-day Saints. (2020). Keep the Commandments.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“If ye love me, keep my commandments.”—John 14:15</a:t>
            </a:r>
          </a:p>
          <a:p>
            <a:pPr fontAlgn="base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Gospel Media Library.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Retrieved May 3, 2020, from </a:t>
            </a:r>
            <a:r>
              <a:rPr lang="en-US" dirty="0">
                <a:hlinkClick r:id="rId3"/>
              </a:rPr>
              <a:t>https://www.churchofjesuschrist.org/media-library/images/meme-john-keep-commandments-1223114?lang=eng&amp;clang=ase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C99E2-F6C2-4467-BEB8-8B8BDCCCE9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982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Church of Jesus Christ of Latter-day Saints. (n.d.). Mother and Son Playing.</a:t>
            </a:r>
          </a:p>
          <a:p>
            <a:pPr fontAlgn="base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mother plays with her young son outside</a:t>
            </a:r>
            <a:r>
              <a:rPr lang="en-US" dirty="0">
                <a:effectLst/>
              </a:rPr>
              <a:t>. 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Gospel Media Library. 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Retrieved May 10, 2020, from </a:t>
            </a:r>
            <a:r>
              <a:rPr lang="en-US" dirty="0">
                <a:hlinkClick r:id="rId3"/>
              </a:rPr>
              <a:t>https://www.churchofjesuschrist.org/media-library/images/mother-holding-son-1020016?lang=eng&amp;_r=1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C99E2-F6C2-4467-BEB8-8B8BDCCCE9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954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Church of Jesus Christ of Latter-day Saints. (n.d.). Mother Prays with Children.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mother prays with her children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Gospel Media Library. 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Retrieved May 10, 2020, from </a:t>
            </a:r>
            <a:r>
              <a:rPr lang="en-US" dirty="0">
                <a:hlinkClick r:id="rId3"/>
              </a:rPr>
              <a:t>https://www.churchofjesuschrist.org/media-library/images/children-and-mom-praying-217874?lang=eng&amp;_r=1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C99E2-F6C2-4467-BEB8-8B8BDCCCE9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400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Church of Jesus Christ of Latter-day Saints. (n.d.). Mother Teaching about Baptism.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mother teaches her sons about baptism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Gospel Media Library. 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Retrieved May 10, 2020, from </a:t>
            </a:r>
            <a:r>
              <a:rPr lang="en-US" dirty="0">
                <a:hlinkClick r:id="rId3"/>
              </a:rPr>
              <a:t>https://www.churchofjesuschrist.org/media-library/images/family-home-evening-baptism-1051415?lang=eng&amp;_r=1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C99E2-F6C2-4467-BEB8-8B8BDCCCE9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09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Church of Jesus Christ of Latter-day Saints. (n.d.). Mother and Son Reading.</a:t>
            </a:r>
          </a:p>
          <a:p>
            <a:pPr fontAlgn="base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mother reads the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Friend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magazine with her son.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Gospel Media Library. 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Retrieved May 10, 2020, from </a:t>
            </a:r>
            <a:r>
              <a:rPr lang="en-US" dirty="0">
                <a:hlinkClick r:id="rId3"/>
              </a:rPr>
              <a:t>https://www.churchofjesuschrist.org/media-library/images/mother-son-friend-magazine-921456?lang=eng&amp;_r=1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C99E2-F6C2-4467-BEB8-8B8BDCCCE91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379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Church of Jesus Christ of Latter-day Saints. (n.d.). Mother and Son.  </a:t>
            </a:r>
            <a:r>
              <a:rPr lang="en-US" dirty="0">
                <a:effectLst/>
              </a:rPr>
              <a:t>A mother and her son sitting in front of a temple. 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Gospel Media Library. 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Retrieved May 10, 2020, from </a:t>
            </a:r>
            <a:r>
              <a:rPr lang="en-US" dirty="0">
                <a:hlinkClick r:id="rId3"/>
              </a:rPr>
              <a:t>https://www.churchofjesuschrist.org/media-library/images/temples-families-mothers-youth-1337987?lang=eng&amp;_r=1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C99E2-F6C2-4467-BEB8-8B8BDCCCE9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72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Church of Jesus Christ of Latter-day Saints. (n.d.). A Mother and Sons Cooking.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mother and two of her sons preparing food together in the kitchen.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Gospel Media Library. 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Retrieved May 10, 2020, from </a:t>
            </a:r>
            <a:r>
              <a:rPr lang="en-US" dirty="0">
                <a:hlinkClick r:id="rId3"/>
              </a:rPr>
              <a:t>https://www.churchofjesuschrist.org/media-library/images/mother-sons-kitchen-1020197?lang=eng&amp;_r=1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C99E2-F6C2-4467-BEB8-8B8BDCCCE9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014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Church of Jesus Christ of Latter-day Saints. (2020).  Stand.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“Stand in holy places.”—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Doctrine and Covenants 45:32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Courtesy of the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July 2014, “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Outsmart Your Smartphone and Other Devices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Gospel Media Library.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Retrieved May 3, 2020, from </a:t>
            </a:r>
            <a:r>
              <a:rPr lang="en-US" dirty="0">
                <a:hlinkClick r:id="rId5"/>
              </a:rPr>
              <a:t>https://www.churchofjesuschrist.org/media-library/images/stand-in-holy-place-meme-1253169?lang=eng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C99E2-F6C2-4467-BEB8-8B8BDCCCE9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9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9EA4-BED4-4FF9-B946-EC3B56312048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CADE0-6892-4EFB-8989-1031E814A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477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9EA4-BED4-4FF9-B946-EC3B56312048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CADE0-6892-4EFB-8989-1031E814A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39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9EA4-BED4-4FF9-B946-EC3B56312048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CADE0-6892-4EFB-8989-1031E814A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249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9EA4-BED4-4FF9-B946-EC3B56312048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CADE0-6892-4EFB-8989-1031E814A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129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9EA4-BED4-4FF9-B946-EC3B56312048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CADE0-6892-4EFB-8989-1031E814A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956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9EA4-BED4-4FF9-B946-EC3B56312048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CADE0-6892-4EFB-8989-1031E814A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247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9EA4-BED4-4FF9-B946-EC3B56312048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CADE0-6892-4EFB-8989-1031E814A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5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9EA4-BED4-4FF9-B946-EC3B56312048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CADE0-6892-4EFB-8989-1031E814A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256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9EA4-BED4-4FF9-B946-EC3B56312048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CADE0-6892-4EFB-8989-1031E814A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825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9EA4-BED4-4FF9-B946-EC3B56312048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CADE0-6892-4EFB-8989-1031E814A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259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9EA4-BED4-4FF9-B946-EC3B56312048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CADE0-6892-4EFB-8989-1031E814A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36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E9EA4-BED4-4FF9-B946-EC3B56312048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CADE0-6892-4EFB-8989-1031E814A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227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hurchofjesuschrist.org/#note17a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BA4F34E4-A837-42F5-BB6A-4B59351D8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75" name="Google Shape;375;p35"/>
          <p:cNvSpPr txBox="1"/>
          <p:nvPr/>
        </p:nvSpPr>
        <p:spPr>
          <a:xfrm>
            <a:off x="6858000" y="6451600"/>
            <a:ext cx="228600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Arial"/>
                <a:cs typeface="Arial"/>
                <a:sym typeface="Arial"/>
              </a:rPr>
              <a:t>Image: Prawny</a:t>
            </a:r>
            <a:endParaRPr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0DCBB5-FA5F-4040-AF35-80602C55F75C}"/>
              </a:ext>
            </a:extLst>
          </p:cNvPr>
          <p:cNvSpPr txBox="1"/>
          <p:nvPr/>
        </p:nvSpPr>
        <p:spPr>
          <a:xfrm>
            <a:off x="558800" y="2959100"/>
            <a:ext cx="37211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Singing Time with Sister Montgomery</a:t>
            </a:r>
          </a:p>
        </p:txBody>
      </p:sp>
    </p:spTree>
    <p:extLst>
      <p:ext uri="{BB962C8B-B14F-4D97-AF65-F5344CB8AC3E}">
        <p14:creationId xmlns:p14="http://schemas.microsoft.com/office/powerpoint/2010/main" val="3698070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food&#10;&#10;Description automatically generated">
            <a:extLst>
              <a:ext uri="{FF2B5EF4-FFF2-40B4-BE49-F238E27FC236}">
                <a16:creationId xmlns:a16="http://schemas.microsoft.com/office/drawing/2014/main" id="{6DF7D8A9-1F48-418F-B5AC-21B006B207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3" r="25574"/>
          <a:stretch/>
        </p:blipFill>
        <p:spPr>
          <a:xfrm>
            <a:off x="-1" y="0"/>
            <a:ext cx="5324269" cy="6858000"/>
          </a:xfrm>
        </p:spPr>
      </p:pic>
    </p:spTree>
    <p:extLst>
      <p:ext uri="{BB962C8B-B14F-4D97-AF65-F5344CB8AC3E}">
        <p14:creationId xmlns:p14="http://schemas.microsoft.com/office/powerpoint/2010/main" val="3814212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person, photo, man, standing&#10;&#10;Description automatically generated">
            <a:extLst>
              <a:ext uri="{FF2B5EF4-FFF2-40B4-BE49-F238E27FC236}">
                <a16:creationId xmlns:a16="http://schemas.microsoft.com/office/drawing/2014/main" id="{9483C03D-B7AF-4EBA-A6D0-595CBDE958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8" t="2375" r="12192" b="2283"/>
          <a:stretch/>
        </p:blipFill>
        <p:spPr>
          <a:xfrm>
            <a:off x="-1" y="0"/>
            <a:ext cx="5927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285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food, table&#10;&#10;Description automatically generated">
            <a:extLst>
              <a:ext uri="{FF2B5EF4-FFF2-40B4-BE49-F238E27FC236}">
                <a16:creationId xmlns:a16="http://schemas.microsoft.com/office/drawing/2014/main" id="{789C6BEE-A46A-49A1-B086-63E434F2D2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349239" cy="6858001"/>
          </a:xfrm>
        </p:spPr>
      </p:pic>
    </p:spTree>
    <p:extLst>
      <p:ext uri="{BB962C8B-B14F-4D97-AF65-F5344CB8AC3E}">
        <p14:creationId xmlns:p14="http://schemas.microsoft.com/office/powerpoint/2010/main" val="3422682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ood&#10;&#10;Description automatically generated">
            <a:extLst>
              <a:ext uri="{FF2B5EF4-FFF2-40B4-BE49-F238E27FC236}">
                <a16:creationId xmlns:a16="http://schemas.microsoft.com/office/drawing/2014/main" id="{3125582D-7884-464C-B456-7A81EC528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643"/>
            <a:ext cx="9144000" cy="6929643"/>
          </a:xfrm>
          <a:prstGeom prst="rect">
            <a:avLst/>
          </a:prstGeom>
          <a:solidFill>
            <a:srgbClr val="CCCCFF"/>
          </a:solidFill>
        </p:spPr>
      </p:pic>
      <p:sp>
        <p:nvSpPr>
          <p:cNvPr id="375" name="Google Shape;375;p35"/>
          <p:cNvSpPr txBox="1"/>
          <p:nvPr/>
        </p:nvSpPr>
        <p:spPr>
          <a:xfrm>
            <a:off x="6850745" y="6386289"/>
            <a:ext cx="229325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000" dirty="0">
                <a:latin typeface="Trebuchet MS" panose="020B0603020202020204" pitchFamily="34" charset="0"/>
                <a:ea typeface="Arial"/>
                <a:cs typeface="Arial"/>
                <a:sym typeface="Arial"/>
              </a:rPr>
              <a:t>Image: Prawny</a:t>
            </a:r>
            <a:endParaRPr sz="2000" dirty="0">
              <a:latin typeface="Trebuchet MS" panose="020B0603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F8DDCD8-5F88-4F55-B39B-CA1BFDDFB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400" y="2127778"/>
            <a:ext cx="4102100" cy="17838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latin typeface="Trebuchet MS" panose="020B0603020202020204" pitchFamily="34" charset="0"/>
              </a:rPr>
              <a:t>“Notwithstanding, </a:t>
            </a:r>
            <a:r>
              <a:rPr lang="en-US" b="1" dirty="0">
                <a:latin typeface="Trebuchet MS" panose="020B0603020202020204" pitchFamily="34" charset="0"/>
              </a:rPr>
              <a:t>the </a:t>
            </a:r>
            <a:r>
              <a:rPr lang="en-US" b="1" i="1" baseline="30000" dirty="0" err="1">
                <a:latin typeface="Trebuchet MS" panose="020B0603020202020204" pitchFamily="34" charset="0"/>
                <a:hlinkClick r:id="rId4"/>
              </a:rPr>
              <a:t>a</a:t>
            </a:r>
            <a:r>
              <a:rPr lang="en-US" b="1" dirty="0" err="1">
                <a:latin typeface="Trebuchet MS" panose="020B0603020202020204" pitchFamily="34" charset="0"/>
                <a:hlinkClick r:id="rId4"/>
              </a:rPr>
              <a:t>Lord</a:t>
            </a:r>
            <a:r>
              <a:rPr lang="en-US" b="1" dirty="0">
                <a:latin typeface="Trebuchet MS" panose="020B0603020202020204" pitchFamily="34" charset="0"/>
              </a:rPr>
              <a:t> stood with me</a:t>
            </a:r>
            <a:r>
              <a:rPr lang="en-US" dirty="0">
                <a:latin typeface="Trebuchet MS" panose="020B0603020202020204" pitchFamily="34" charset="0"/>
              </a:rPr>
              <a:t> and strengthened me…” (2 Timothy 4:17).</a:t>
            </a:r>
          </a:p>
        </p:txBody>
      </p:sp>
    </p:spTree>
    <p:extLst>
      <p:ext uri="{BB962C8B-B14F-4D97-AF65-F5344CB8AC3E}">
        <p14:creationId xmlns:p14="http://schemas.microsoft.com/office/powerpoint/2010/main" val="3472006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C7E04D9F-6DD3-483D-A1D8-BBBAA2F99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642"/>
            <a:ext cx="4843463" cy="6858000"/>
          </a:xfrm>
          <a:prstGeom prst="rect">
            <a:avLst/>
          </a:prstGeom>
        </p:spPr>
      </p:pic>
      <p:sp>
        <p:nvSpPr>
          <p:cNvPr id="375" name="Google Shape;375;p35"/>
          <p:cNvSpPr txBox="1"/>
          <p:nvPr/>
        </p:nvSpPr>
        <p:spPr>
          <a:xfrm>
            <a:off x="6850745" y="6386289"/>
            <a:ext cx="229325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000" dirty="0">
                <a:latin typeface="Trebuchet MS" panose="020B0603020202020204" pitchFamily="34" charset="0"/>
                <a:ea typeface="Arial"/>
                <a:cs typeface="Arial"/>
                <a:sym typeface="Arial"/>
              </a:rPr>
              <a:t>Image: Prawny</a:t>
            </a:r>
            <a:endParaRPr sz="2000" dirty="0">
              <a:latin typeface="Trebuchet MS" panose="020B0603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2AF357-F970-40B6-BBB5-C1EE4D317F90}"/>
              </a:ext>
            </a:extLst>
          </p:cNvPr>
          <p:cNvSpPr txBox="1"/>
          <p:nvPr/>
        </p:nvSpPr>
        <p:spPr>
          <a:xfrm>
            <a:off x="1018381" y="1434911"/>
            <a:ext cx="28067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rebuchet MS" panose="020B0603020202020204" pitchFamily="34" charset="0"/>
              </a:rPr>
              <a:t>What commandments will you stand up for this week?</a:t>
            </a:r>
          </a:p>
        </p:txBody>
      </p:sp>
    </p:spTree>
    <p:extLst>
      <p:ext uri="{BB962C8B-B14F-4D97-AF65-F5344CB8AC3E}">
        <p14:creationId xmlns:p14="http://schemas.microsoft.com/office/powerpoint/2010/main" val="786245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 up of a logo&#10;&#10;Description automatically generated">
            <a:extLst>
              <a:ext uri="{FF2B5EF4-FFF2-40B4-BE49-F238E27FC236}">
                <a16:creationId xmlns:a16="http://schemas.microsoft.com/office/drawing/2014/main" id="{059EA42F-234F-46FE-92A6-5A8BE33612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59890" cy="6858000"/>
          </a:xfrm>
        </p:spPr>
      </p:pic>
    </p:spTree>
    <p:extLst>
      <p:ext uri="{BB962C8B-B14F-4D97-AF65-F5344CB8AC3E}">
        <p14:creationId xmlns:p14="http://schemas.microsoft.com/office/powerpoint/2010/main" val="2393532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18F10847-7C2F-4F3A-84FA-31A6C77CC5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" r="4624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08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young children sitting next to a window&#10;&#10;Description automatically generated">
            <a:extLst>
              <a:ext uri="{FF2B5EF4-FFF2-40B4-BE49-F238E27FC236}">
                <a16:creationId xmlns:a16="http://schemas.microsoft.com/office/drawing/2014/main" id="{ADAC1960-8525-476F-8567-7F1244E036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</p:spPr>
      </p:pic>
    </p:spTree>
    <p:extLst>
      <p:ext uri="{BB962C8B-B14F-4D97-AF65-F5344CB8AC3E}">
        <p14:creationId xmlns:p14="http://schemas.microsoft.com/office/powerpoint/2010/main" val="3432503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sitting in front of a window&#10;&#10;Description automatically generated">
            <a:extLst>
              <a:ext uri="{FF2B5EF4-FFF2-40B4-BE49-F238E27FC236}">
                <a16:creationId xmlns:a16="http://schemas.microsoft.com/office/drawing/2014/main" id="{3AEE44A5-5D98-448F-A956-368384A52B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223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erson sitting on a bed&#10;&#10;Description automatically generated">
            <a:extLst>
              <a:ext uri="{FF2B5EF4-FFF2-40B4-BE49-F238E27FC236}">
                <a16:creationId xmlns:a16="http://schemas.microsoft.com/office/drawing/2014/main" id="{C0BADF41-0BBE-4364-A35A-9A1C39062A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r="8499" b="-1"/>
          <a:stretch/>
        </p:blipFill>
        <p:spPr>
          <a:xfrm flipH="1"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03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young person sitting in a field&#10;&#10;Description automatically generated">
            <a:extLst>
              <a:ext uri="{FF2B5EF4-FFF2-40B4-BE49-F238E27FC236}">
                <a16:creationId xmlns:a16="http://schemas.microsoft.com/office/drawing/2014/main" id="{E424BF23-D328-42A8-AE87-0145846DE9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-1" b="-1"/>
          <a:stretch/>
        </p:blipFill>
        <p:spPr>
          <a:xfrm flipH="1"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85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erson, boy, table, child&#10;&#10;Description automatically generated">
            <a:extLst>
              <a:ext uri="{FF2B5EF4-FFF2-40B4-BE49-F238E27FC236}">
                <a16:creationId xmlns:a16="http://schemas.microsoft.com/office/drawing/2014/main" id="{C618D691-CF02-4280-9358-7341BD0B9F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9" r="1850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23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tower&#10;&#10;Description automatically generated">
            <a:extLst>
              <a:ext uri="{FF2B5EF4-FFF2-40B4-BE49-F238E27FC236}">
                <a16:creationId xmlns:a16="http://schemas.microsoft.com/office/drawing/2014/main" id="{72504C33-4A23-4002-BEAE-114DEBC976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3"/>
          <a:stretch/>
        </p:blipFill>
        <p:spPr>
          <a:xfrm>
            <a:off x="0" y="0"/>
            <a:ext cx="5972584" cy="6858000"/>
          </a:xfrm>
        </p:spPr>
      </p:pic>
    </p:spTree>
    <p:extLst>
      <p:ext uri="{BB962C8B-B14F-4D97-AF65-F5344CB8AC3E}">
        <p14:creationId xmlns:p14="http://schemas.microsoft.com/office/powerpoint/2010/main" val="7006745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903</Words>
  <Application>Microsoft Office PowerPoint</Application>
  <PresentationFormat>On-screen Show (4:3)</PresentationFormat>
  <Paragraphs>39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Cherice Montgomery</dc:creator>
  <cp:lastModifiedBy>Cherice Montgomery</cp:lastModifiedBy>
  <cp:revision>106</cp:revision>
  <dcterms:created xsi:type="dcterms:W3CDTF">2020-05-10T06:16:41Z</dcterms:created>
  <dcterms:modified xsi:type="dcterms:W3CDTF">2020-05-10T17:44:21Z</dcterms:modified>
</cp:coreProperties>
</file>