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182" r:id="rId3"/>
    <p:sldId id="2177" r:id="rId4"/>
    <p:sldId id="2176" r:id="rId5"/>
    <p:sldId id="2201" r:id="rId6"/>
    <p:sldId id="2207" r:id="rId7"/>
    <p:sldId id="2170" r:id="rId8"/>
    <p:sldId id="2203" r:id="rId9"/>
    <p:sldId id="2221" r:id="rId10"/>
    <p:sldId id="2205" r:id="rId11"/>
    <p:sldId id="333" r:id="rId12"/>
    <p:sldId id="2208" r:id="rId13"/>
    <p:sldId id="2035" r:id="rId14"/>
    <p:sldId id="2206" r:id="rId15"/>
    <p:sldId id="2202" r:id="rId16"/>
    <p:sldId id="2024" r:id="rId17"/>
    <p:sldId id="2204" r:id="rId18"/>
    <p:sldId id="2220" r:id="rId19"/>
    <p:sldId id="2027" r:id="rId20"/>
    <p:sldId id="322" r:id="rId21"/>
    <p:sldId id="2186" r:id="rId22"/>
    <p:sldId id="2171" r:id="rId23"/>
    <p:sldId id="2214" r:id="rId24"/>
    <p:sldId id="2178" r:id="rId25"/>
    <p:sldId id="2187" r:id="rId26"/>
    <p:sldId id="222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102" autoAdjust="0"/>
  </p:normalViewPr>
  <p:slideViewPr>
    <p:cSldViewPr snapToGrid="0">
      <p:cViewPr varScale="1">
        <p:scale>
          <a:sx n="68" d="100"/>
          <a:sy n="68" d="100"/>
        </p:scale>
        <p:origin x="20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A61FC-C307-49F5-BB9B-80941A0B9A3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E131E-E962-4077-99A8-422795A0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abc-alphabet-smiley-letters-read-1663385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the-second-coming-39618?lang=eng&amp;_r=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light-of-the-world-jesus-christ-1301483?lang=e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sign-language-love-one-another-1416354?lang=eng&amp;clang=as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pictures-of-jesus-1128833?lang=eng&amp;_r=1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bee-beehive-hive-honey-honeycomb-2022492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2.bp.blogspot.com/-WUU5p6YPWus/UKHKOR3TTjI/AAAAAAAAB-c/ifWG_JnzcY4/s1600/Service+Honeycomb+copy.jpg" TargetMode="External"/><Relationship Id="rId4" Type="http://schemas.openxmlformats.org/officeDocument/2006/relationships/hyperlink" Target="http://thattheymightknowthee.blogspot.com/2012/11/bee-of-service-elder-ballard-conference.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crown-golden-royal-shining-shiny-312734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images/king-benjamin-tower-sermon-477453?lang=eng&amp;clang=ase" TargetMode="External"/><Relationship Id="rId4" Type="http://schemas.openxmlformats.org/officeDocument/2006/relationships/hyperlink" Target="https://pixabay.com/illustrations/letters-abc-b-alphabet-learn-2077227/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church/leader/russell-m-nelson?lang=en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urchofjesuschrist.org/media-library/images/russell-nelson-official-portrait-2018-2044670?lang=eng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girl-happy-design-party-flower-2401844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illustrations/alphabet-letter-initial-background-2010750/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DSScriptures/posts/i-made-a-printable-for-children-youth-and-adults-for-the-new-children-and-youth-/10162215806570257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paper-frame-lace-old-flowers-5066931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king-benjamin-addresses-people-39650?lang=e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vectors/crown-golden-royal-shining-shiny-312734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vectors/crown-golden-royal-shining-shiny-312734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book-of-mormon-stories/chapter-12-king-benjamin?lang=e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Altmann, Gerd (</a:t>
            </a:r>
            <a:r>
              <a:rPr lang="en-US" dirty="0" err="1"/>
              <a:t>Geralt</a:t>
            </a:r>
            <a:r>
              <a:rPr lang="en-US" dirty="0"/>
              <a:t>).  (2016, Sept. 14). </a:t>
            </a:r>
            <a:r>
              <a:rPr lang="en-US" i="1" dirty="0"/>
              <a:t>Pi2abay.  </a:t>
            </a:r>
            <a:r>
              <a:rPr lang="en-US" i="0" dirty="0"/>
              <a:t>Retrieved April 25, 2020, from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https://pixabay.com/illustrations/abc-alphabet-smiley-letters-read-1663385/</a:t>
            </a:r>
            <a:r>
              <a:rPr lang="en-US" dirty="0"/>
              <a:t> 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03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Anderson, Harry.  (2020).  The Second Coming.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Coming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Harry Anderson (62562); GAK 238; GAB 66; Primary manual 5-28; Primary manual 6-28; Primary manual 7-25; Matthew 16:27; 24:30–31; 25:31.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12, 2020, from </a:t>
            </a:r>
            <a:r>
              <a:rPr lang="en-US" dirty="0">
                <a:hlinkClick r:id="rId3"/>
              </a:rPr>
              <a:t>https://www.churchofjesuschrist.org/media-library/images/the-second-coming-39618?lang=eng&amp;_r=1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8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7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Borup</a:t>
            </a:r>
            <a:r>
              <a:rPr lang="en-US" dirty="0"/>
              <a:t>, Brent.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of the World.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Brent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https://www.churchofjesuschrist.org/media-library/images/light-of-the-world-jesus-christ-1301483?lang=eng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3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0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51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5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4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Harward</a:t>
            </a:r>
            <a:r>
              <a:rPr lang="en-US" dirty="0"/>
              <a:t>, Jennifer.  (n.d.).   Sign language for “love one another.”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series of sign language illustrations to help children learn the signs for “Love One Another.” From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137, “Love One Another”; illustration by Jennifer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Harward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Media.  </a:t>
            </a:r>
            <a:r>
              <a:rPr lang="en-US" dirty="0"/>
              <a:t>Retrieved April 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2020, from </a:t>
            </a:r>
            <a:r>
              <a:rPr lang="en-US" dirty="0">
                <a:hlinkClick r:id="rId3"/>
              </a:rPr>
              <a:t>https://www.churchofjesuschrist.org/media-library/images/sign-language-love-one-another-1416354?lang=eng&amp;clang=ase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Barrett, Robert 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 of Christ Looking Back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 of Christ facing away, looking back over His shoulder. 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https://www.churchofjesuschrist.org/media-library/images/pictures-of-jesus-1128833?lang=eng&amp;_r=1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84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 Clipart Vectors.  (2017, Jan. 30). 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20, 2020, from</a:t>
            </a:r>
            <a:r>
              <a:rPr lang="en-US" dirty="0"/>
              <a:t>  </a:t>
            </a:r>
            <a:r>
              <a:rPr lang="en-US" dirty="0">
                <a:hlinkClick r:id="rId3"/>
              </a:rPr>
              <a:t>https://pixabay.com/vectors/bee-beehive-hive-honey-honeycomb-2022492/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Symbols Library.  (Icons)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an idea by Rachel Davis.  (2012, Nov. 12).  Bee of service! Elder Ballard conference talk.  </a:t>
            </a:r>
            <a:r>
              <a:rPr lang="en-US" i="1" dirty="0"/>
              <a:t>That They Might Know Thee Blog. </a:t>
            </a:r>
            <a:r>
              <a:rPr lang="en-US" i="0" dirty="0"/>
              <a:t>Retrieved April 20, 2020, from </a:t>
            </a:r>
            <a:r>
              <a:rPr lang="en-US" dirty="0">
                <a:hlinkClick r:id="rId4"/>
              </a:rPr>
              <a:t>http://thattheymightknowthee.blogspot.com/2012/11/bee-of-service-elder-ballard-conference.html</a:t>
            </a:r>
            <a:r>
              <a:rPr lang="en-US" dirty="0"/>
              <a:t>  Direct link to game:  </a:t>
            </a:r>
            <a:r>
              <a:rPr lang="en-US" dirty="0">
                <a:hlinkClick r:id="rId5"/>
              </a:rPr>
              <a:t>http://2.bp.blogspot.com/-WUU5p6YPWus/UKHKOR3TTjI/AAAAAAAAB-c/ifWG_JnzcY4/s1600/Service+Honeycomb+copy.jpg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4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Clker</a:t>
            </a:r>
            <a:r>
              <a:rPr lang="en-US" dirty="0"/>
              <a:t> Free Vector Images.  (2014, Aug. 4). 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26, 2020, from </a:t>
            </a:r>
            <a:r>
              <a:rPr lang="en-US" dirty="0">
                <a:hlinkClick r:id="rId3"/>
              </a:rPr>
              <a:t>https://pixabay.com/vectors/crown-golden-royal-shining-shiny-312734/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Gellinger</a:t>
            </a:r>
            <a:r>
              <a:rPr lang="en-US" dirty="0"/>
              <a:t>, Gerhard (</a:t>
            </a:r>
            <a:r>
              <a:rPr lang="en-US" dirty="0" err="1"/>
              <a:t>Gellinger</a:t>
            </a:r>
            <a:r>
              <a:rPr lang="en-US" dirty="0"/>
              <a:t>).  (2017, Feb. 18).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25, 2020, from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https://pixabay.com/illustrations/letters-abc-b-alphabet-learn-2077227/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fontAlgn="base"/>
            <a:r>
              <a:rPr lang="en-US" dirty="0"/>
              <a:t>The Church of Jesus Christ.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 stands on his tower and preaches to his people.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26, 2020,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https://www.churchofjesuschrist.org/media-library/images/king-benjamin-tower-sermon-477453?lang=eng&amp;clang=ase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99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Russell M. Nelson.</a:t>
            </a: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official portrait of 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Russell M. Nelson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Retrieved April 25, 2020, from </a:t>
            </a:r>
            <a:r>
              <a:rPr lang="en-US" dirty="0">
                <a:hlinkClick r:id="rId4"/>
              </a:rPr>
              <a:t>https://www.churchofjesuschrist.org/media-library/images/russell-nelson-official-portrait-2018-2044670?lang=eng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2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Hassan, Mohammed.  (2017, Jun. 15).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en-US" i="1" dirty="0"/>
              <a:t>.  </a:t>
            </a:r>
            <a:r>
              <a:rPr lang="en-US" i="0" dirty="0"/>
              <a:t>Retrieved April 25, 2020, from </a:t>
            </a:r>
            <a:r>
              <a:rPr lang="en-US" dirty="0">
                <a:hlinkClick r:id="rId3"/>
              </a:rPr>
              <a:t>https://pixabay.com/illustrations/girl-happy-design-party-flower-2401844/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G., J.L.  (</a:t>
            </a:r>
            <a:r>
              <a:rPr lang="en-US" dirty="0" err="1"/>
              <a:t>Ractapopulous</a:t>
            </a:r>
            <a:r>
              <a:rPr lang="en-US" dirty="0"/>
              <a:t>).  (2017, Jan. 27).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25, 2020, from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https://pixabay.com/illustrations/alphabet-letter-initial-background-2010750/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69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7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LDS Scriptures.  (2019, Sept. 29).  </a:t>
            </a:r>
            <a:r>
              <a:rPr lang="en-US" i="1" dirty="0"/>
              <a:t>Facebook.  </a:t>
            </a:r>
            <a:r>
              <a:rPr lang="en-US" i="0" dirty="0"/>
              <a:t>Retrieved March 21, 2020, from </a:t>
            </a:r>
            <a:r>
              <a:rPr lang="en-US" dirty="0">
                <a:hlinkClick r:id="rId3"/>
              </a:rPr>
              <a:t>https://www.facebook.com/LDSScriptures/posts/i-made-a-printable-for-children-youth-and-adults-for-the-new-children-and-youth-/10162215806570257/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03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Batista, Annelise (Annelise Art).  (2020, Apr. 20).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en-US" i="1" dirty="0"/>
              <a:t>.  </a:t>
            </a:r>
            <a:r>
              <a:rPr lang="en-US" i="0" dirty="0"/>
              <a:t>Retrieved April 26, 2020, from </a:t>
            </a:r>
            <a:r>
              <a:rPr lang="en-US" dirty="0">
                <a:hlinkClick r:id="rId3"/>
              </a:rPr>
              <a:t>https://pixabay.com/illustrations/paper-frame-lace-old-flowers-5066931/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other images on this slide are from the Microsoft Word Symbol library (Webdings and Wingdings).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3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 Addresses His People (King Benjamin Preaches to the Nephites).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 Addresses His People (King Benjamin Preaches to the Nephites),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Gary L. Kapp (62298); GAK 307; GAB 74; Primary manual 4-21; Mosiah 1:9–11, 18; 2:2–6.  Retrieved April 25, 2020, from </a:t>
            </a:r>
            <a:r>
              <a:rPr lang="en-US" dirty="0">
                <a:hlinkClick r:id="rId3"/>
              </a:rPr>
              <a:t>https://www.churchofjesuschrist.org/media-library/images/king-benjamin-addresses-people-39650?lang=eng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Clker</a:t>
            </a:r>
            <a:r>
              <a:rPr lang="en-US" dirty="0"/>
              <a:t> Free Vector Images.  (2014, Aug. 4). 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26, 2020, from </a:t>
            </a:r>
            <a:r>
              <a:rPr lang="en-US" dirty="0">
                <a:hlinkClick r:id="rId4"/>
              </a:rPr>
              <a:t>https://pixabay.com/vectors/crown-golden-royal-shining-shiny-312734/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Clker</a:t>
            </a:r>
            <a:r>
              <a:rPr lang="en-US" dirty="0"/>
              <a:t> Free Vector Images.  (2014, Aug. 4). 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26, 2020, from </a:t>
            </a:r>
            <a:r>
              <a:rPr lang="en-US" dirty="0">
                <a:hlinkClick r:id="rId4"/>
              </a:rPr>
              <a:t>https://pixabay.com/vectors/crown-golden-royal-shining-shiny-312734/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93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(1997). </a:t>
            </a:r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12: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Benjamin. “Chapter 12: King Benjamin,”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of Mormon Stories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(1997), 32–35.  Retrieved April 25, 2020, from </a:t>
            </a:r>
            <a:r>
              <a:rPr lang="en-US" dirty="0">
                <a:hlinkClick r:id="rId3"/>
              </a:rPr>
              <a:t>https://www.churchofjesuschrist.org/manual/book-of-mormon-stories/chapter-12-king-benjamin?lang=eng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1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7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3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7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5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4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9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4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A93A-4010-4E48-B340-60691994C98C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3A627-710D-413B-A6BD-7D627A22B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5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6E3D-0B89-4B6B-806A-968AFD232F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Ink Free" panose="03080402000500000000" pitchFamily="66" charset="0"/>
              </a:rPr>
              <a:t>Singing Time with </a:t>
            </a:r>
            <a:br>
              <a:rPr lang="en-US" dirty="0">
                <a:latin typeface="Ink Free" panose="03080402000500000000" pitchFamily="66" charset="0"/>
              </a:rPr>
            </a:br>
            <a:r>
              <a:rPr lang="en-US" dirty="0">
                <a:latin typeface="Ink Free" panose="03080402000500000000" pitchFamily="66" charset="0"/>
              </a:rPr>
              <a:t>Sister Montgomery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279FB-6BCF-4069-B09A-45DF9F3DE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Ink Free" panose="03080402000500000000" pitchFamily="66" charset="0"/>
              </a:rPr>
              <a:t>April 26, 2020</a:t>
            </a:r>
          </a:p>
          <a:p>
            <a:r>
              <a:rPr lang="en-US" dirty="0">
                <a:latin typeface="Ink Free" panose="03080402000500000000" pitchFamily="66" charset="0"/>
              </a:rPr>
              <a:t>King Benjamin’s Teachings </a:t>
            </a:r>
          </a:p>
          <a:p>
            <a:r>
              <a:rPr lang="en-US" dirty="0">
                <a:latin typeface="Ink Free" panose="03080402000500000000" pitchFamily="66" charset="0"/>
              </a:rPr>
              <a:t>(Mosiah 4-6)</a:t>
            </a:r>
          </a:p>
        </p:txBody>
      </p:sp>
    </p:spTree>
    <p:extLst>
      <p:ext uri="{BB962C8B-B14F-4D97-AF65-F5344CB8AC3E}">
        <p14:creationId xmlns:p14="http://schemas.microsoft.com/office/powerpoint/2010/main" val="1986020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3D48-8D22-4352-9643-BD0817C7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DE9F0D43-614C-4FD5-9421-FF0B4A317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99ECC15-4866-457E-9AA1-34836549699C}"/>
              </a:ext>
            </a:extLst>
          </p:cNvPr>
          <p:cNvSpPr txBox="1">
            <a:spLocks/>
          </p:cNvSpPr>
          <p:nvPr/>
        </p:nvSpPr>
        <p:spPr>
          <a:xfrm>
            <a:off x="0" y="2292263"/>
            <a:ext cx="291856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  <a:t>A Child’s Prayer, p. 12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15752-7627-4AF6-BE86-4E6681A3CA77}"/>
              </a:ext>
            </a:extLst>
          </p:cNvPr>
          <p:cNvSpPr txBox="1"/>
          <p:nvPr/>
        </p:nvSpPr>
        <p:spPr>
          <a:xfrm>
            <a:off x="5336087" y="6488668"/>
            <a:ext cx="389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050FA3-A7A6-4849-8285-E10A22D6CD15}"/>
              </a:ext>
            </a:extLst>
          </p:cNvPr>
          <p:cNvSpPr txBox="1">
            <a:spLocks/>
          </p:cNvSpPr>
          <p:nvPr/>
        </p:nvSpPr>
        <p:spPr>
          <a:xfrm>
            <a:off x="3544865" y="2298618"/>
            <a:ext cx="1878904" cy="1130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Prayerful</a:t>
            </a:r>
          </a:p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(Mosiah 4:11)l</a:t>
            </a:r>
          </a:p>
        </p:txBody>
      </p:sp>
    </p:spTree>
    <p:extLst>
      <p:ext uri="{BB962C8B-B14F-4D97-AF65-F5344CB8AC3E}">
        <p14:creationId xmlns:p14="http://schemas.microsoft.com/office/powerpoint/2010/main" val="524593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second-coming-39618-gallery">
            <a:extLst>
              <a:ext uri="{FF2B5EF4-FFF2-40B4-BE49-F238E27FC236}">
                <a16:creationId xmlns:a16="http://schemas.microsoft.com/office/drawing/2014/main" id="{DD99C683-ACB6-49E0-86E1-5CA3A8752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0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032B6-83AA-40A4-A1C5-E531D9977DA1}"/>
              </a:ext>
            </a:extLst>
          </p:cNvPr>
          <p:cNvSpPr txBox="1"/>
          <p:nvPr/>
        </p:nvSpPr>
        <p:spPr>
          <a:xfrm>
            <a:off x="6308036" y="6453809"/>
            <a:ext cx="283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Image:  Harry Anderson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6F2D1A-2327-4F28-9EB3-352080BD938A}"/>
              </a:ext>
            </a:extLst>
          </p:cNvPr>
          <p:cNvSpPr txBox="1">
            <a:spLocks/>
          </p:cNvSpPr>
          <p:nvPr/>
        </p:nvSpPr>
        <p:spPr>
          <a:xfrm>
            <a:off x="5600700" y="3022599"/>
            <a:ext cx="3507686" cy="812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  <a:t>Faith, p. 96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13E78-3AD4-450F-9E48-7D9328E62577}"/>
              </a:ext>
            </a:extLst>
          </p:cNvPr>
          <p:cNvSpPr txBox="1">
            <a:spLocks/>
          </p:cNvSpPr>
          <p:nvPr/>
        </p:nvSpPr>
        <p:spPr>
          <a:xfrm>
            <a:off x="1" y="4377847"/>
            <a:ext cx="5600700" cy="1014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Ink Free" panose="03080402000500000000" pitchFamily="66" charset="0"/>
                <a:cs typeface="Cavolini" panose="03000502040302020204" pitchFamily="66" charset="0"/>
              </a:rPr>
              <a:t>Faithful</a:t>
            </a:r>
          </a:p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(Mosiah 4:30)</a:t>
            </a:r>
          </a:p>
        </p:txBody>
      </p:sp>
    </p:spTree>
    <p:extLst>
      <p:ext uri="{BB962C8B-B14F-4D97-AF65-F5344CB8AC3E}">
        <p14:creationId xmlns:p14="http://schemas.microsoft.com/office/powerpoint/2010/main" val="210878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5A7F700-4BBC-4C98-9E56-15EB7C916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28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B6E51-4CAB-44D5-A1B3-E937A400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1457"/>
            <a:ext cx="4805499" cy="841246"/>
          </a:xfrm>
        </p:spPr>
        <p:txBody>
          <a:bodyPr/>
          <a:lstStyle/>
          <a:p>
            <a:pPr algn="ctr"/>
            <a:r>
              <a:rPr lang="en-US" b="1" dirty="0">
                <a:latin typeface="Ink Free" panose="03080402000500000000" pitchFamily="66" charset="0"/>
              </a:rPr>
              <a:t>Repentance, p. 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DDE08-9FB0-4F14-96D8-E98B8493DC03}"/>
              </a:ext>
            </a:extLst>
          </p:cNvPr>
          <p:cNvSpPr txBox="1"/>
          <p:nvPr/>
        </p:nvSpPr>
        <p:spPr>
          <a:xfrm>
            <a:off x="5185775" y="6538586"/>
            <a:ext cx="395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B60DC8-C30F-48E9-98F2-E20D964F35D0}"/>
              </a:ext>
            </a:extLst>
          </p:cNvPr>
          <p:cNvSpPr txBox="1">
            <a:spLocks/>
          </p:cNvSpPr>
          <p:nvPr/>
        </p:nvSpPr>
        <p:spPr>
          <a:xfrm>
            <a:off x="2169250" y="5607491"/>
            <a:ext cx="2402750" cy="461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Repentant</a:t>
            </a:r>
          </a:p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(Mosiah 4:10)</a:t>
            </a:r>
          </a:p>
        </p:txBody>
      </p:sp>
    </p:spTree>
    <p:extLst>
      <p:ext uri="{BB962C8B-B14F-4D97-AF65-F5344CB8AC3E}">
        <p14:creationId xmlns:p14="http://schemas.microsoft.com/office/powerpoint/2010/main" val="237656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09A5A90-1085-43DA-9A3B-B7281FAA6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5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008E2-9DEC-4CBB-BF58-206D6181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510" y="1879673"/>
            <a:ext cx="3960911" cy="169024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  <a:t>The Church of </a:t>
            </a:r>
            <a:b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</a:br>
            <a: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  <a:t>Jesus Christ, </a:t>
            </a:r>
            <a:b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</a:br>
            <a:r>
              <a:rPr lang="en-US" sz="3000" b="1" dirty="0">
                <a:latin typeface="Ink Free" panose="03080402000500000000" pitchFamily="66" charset="0"/>
                <a:cs typeface="Cavolini" panose="03000502040302020204" pitchFamily="66" charset="0"/>
              </a:rPr>
              <a:t>p. 77</a:t>
            </a:r>
          </a:p>
        </p:txBody>
      </p:sp>
      <p:pic>
        <p:nvPicPr>
          <p:cNvPr id="5" name="2002-01-0360-he-sent-his-son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5763F234-0A24-4E8E-969D-D5992AD5E91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94" y="6244299"/>
            <a:ext cx="406400" cy="4064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AB0AB-BC54-4C2A-B143-26DCCFB39371}"/>
              </a:ext>
            </a:extLst>
          </p:cNvPr>
          <p:cNvSpPr txBox="1"/>
          <p:nvPr/>
        </p:nvSpPr>
        <p:spPr>
          <a:xfrm>
            <a:off x="6840300" y="6441947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Image:  Brent </a:t>
            </a:r>
            <a:r>
              <a:rPr lang="en-US" dirty="0" err="1">
                <a:latin typeface="Ink Free" panose="03080402000500000000" pitchFamily="66" charset="0"/>
                <a:cs typeface="Cavolini" panose="03000502040302020204" pitchFamily="66" charset="0"/>
              </a:rPr>
              <a:t>Borup</a:t>
            </a:r>
            <a:endParaRPr lang="en-US" dirty="0">
              <a:latin typeface="Ink Free" panose="03080402000500000000" pitchFamily="66" charset="0"/>
              <a:cs typeface="Cavolini" panose="03000502040302020204" pitchFamily="66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337A5C-7E27-4EF7-8FE0-45049F865DCE}"/>
              </a:ext>
            </a:extLst>
          </p:cNvPr>
          <p:cNvSpPr txBox="1">
            <a:spLocks/>
          </p:cNvSpPr>
          <p:nvPr/>
        </p:nvSpPr>
        <p:spPr>
          <a:xfrm>
            <a:off x="723823" y="4995284"/>
            <a:ext cx="3960911" cy="1446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Ink Free" panose="03080402000500000000" pitchFamily="66" charset="0"/>
                <a:cs typeface="Cavolini" panose="03000502040302020204" pitchFamily="66" charset="0"/>
              </a:rPr>
              <a:t>True</a:t>
            </a:r>
          </a:p>
          <a:p>
            <a:pPr algn="ctr"/>
            <a:r>
              <a:rPr lang="en-US" sz="3200" b="1" dirty="0">
                <a:latin typeface="Ink Free" panose="03080402000500000000" pitchFamily="66" charset="0"/>
                <a:cs typeface="Cavolini" panose="03000502040302020204" pitchFamily="66" charset="0"/>
              </a:rPr>
              <a:t>(Mosiah 5:5, 15)</a:t>
            </a:r>
          </a:p>
        </p:txBody>
      </p:sp>
    </p:spTree>
    <p:extLst>
      <p:ext uri="{BB962C8B-B14F-4D97-AF65-F5344CB8AC3E}">
        <p14:creationId xmlns:p14="http://schemas.microsoft.com/office/powerpoint/2010/main" val="26270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0B66-AA24-450A-965C-D205AEDA8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6EF163C-1C9E-4E69-8A08-7BE8633FA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9440"/>
          </a:xfr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7A211A87-9445-4B21-A233-1282E84D9427}"/>
              </a:ext>
            </a:extLst>
          </p:cNvPr>
          <p:cNvSpPr/>
          <p:nvPr/>
        </p:nvSpPr>
        <p:spPr>
          <a:xfrm rot="20778947">
            <a:off x="731667" y="2618826"/>
            <a:ext cx="1015569" cy="992777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50683-2A51-4569-96DB-FE1C3C9F9D1E}"/>
              </a:ext>
            </a:extLst>
          </p:cNvPr>
          <p:cNvSpPr txBox="1"/>
          <p:nvPr/>
        </p:nvSpPr>
        <p:spPr>
          <a:xfrm>
            <a:off x="4935255" y="6492874"/>
            <a:ext cx="420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C4260E-4BC0-4E9A-AEFD-5D50E34564AB}"/>
              </a:ext>
            </a:extLst>
          </p:cNvPr>
          <p:cNvSpPr txBox="1">
            <a:spLocks/>
          </p:cNvSpPr>
          <p:nvPr/>
        </p:nvSpPr>
        <p:spPr>
          <a:xfrm rot="20752168">
            <a:off x="688306" y="2886727"/>
            <a:ext cx="1102290" cy="45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cs typeface="Cavolini" panose="03000502040302020204" pitchFamily="66" charset="0"/>
              </a:rPr>
              <a:t>kind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0FE844-95D0-4E09-A335-FE5E399E863C}"/>
              </a:ext>
            </a:extLst>
          </p:cNvPr>
          <p:cNvSpPr txBox="1">
            <a:spLocks/>
          </p:cNvSpPr>
          <p:nvPr/>
        </p:nvSpPr>
        <p:spPr>
          <a:xfrm>
            <a:off x="2279940" y="2430049"/>
            <a:ext cx="1678285" cy="105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(Mosiah 4:13)</a:t>
            </a:r>
          </a:p>
        </p:txBody>
      </p:sp>
    </p:spTree>
    <p:extLst>
      <p:ext uri="{BB962C8B-B14F-4D97-AF65-F5344CB8AC3E}">
        <p14:creationId xmlns:p14="http://schemas.microsoft.com/office/powerpoint/2010/main" val="278277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61B24-7D1E-4136-9E2C-5F008B85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530858EF-01B6-42A4-BA28-CF5B03383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286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374DF9-EE53-4394-808A-D1BA80172568}"/>
              </a:ext>
            </a:extLst>
          </p:cNvPr>
          <p:cNvSpPr txBox="1"/>
          <p:nvPr/>
        </p:nvSpPr>
        <p:spPr>
          <a:xfrm>
            <a:off x="1110343" y="3532335"/>
            <a:ext cx="16720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hard-working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(Mosiah 6:7)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22946-C525-4F8B-8A1A-40D54A939B66}"/>
              </a:ext>
            </a:extLst>
          </p:cNvPr>
          <p:cNvSpPr txBox="1"/>
          <p:nvPr/>
        </p:nvSpPr>
        <p:spPr>
          <a:xfrm>
            <a:off x="5260932" y="6492874"/>
            <a:ext cx="388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962505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1FBC-BC0B-4230-B3D0-FD2C9E0F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" y="57151"/>
            <a:ext cx="9063991" cy="85344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Ink Free" panose="03080402000500000000" pitchFamily="66" charset="0"/>
                <a:cs typeface="Cavolini" panose="03000502040302020204" pitchFamily="66" charset="0"/>
              </a:rPr>
              <a:t>Dare to Do Right:  </a:t>
            </a:r>
            <a:r>
              <a:rPr lang="en-US" sz="2400" b="1" dirty="0">
                <a:latin typeface="Ink Free" panose="03080402000500000000" pitchFamily="66" charset="0"/>
                <a:cs typeface="Cavolini" panose="03000502040302020204" pitchFamily="66" charset="0"/>
              </a:rPr>
              <a:t>Crack the Code (</a:t>
            </a:r>
            <a:r>
              <a:rPr lang="en-US" sz="2400" b="1">
                <a:latin typeface="Ink Free" panose="03080402000500000000" pitchFamily="66" charset="0"/>
                <a:cs typeface="Cavolini" panose="03000502040302020204" pitchFamily="66" charset="0"/>
              </a:rPr>
              <a:t>Plain Version)</a:t>
            </a:r>
            <a:endParaRPr lang="en-US" sz="2400" b="1" dirty="0">
              <a:latin typeface="Ink Free" panose="03080402000500000000" pitchFamily="66" charset="0"/>
              <a:cs typeface="Cavolini" panose="0300050204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4F8548-A066-4E3B-B147-29D8FE439565}"/>
              </a:ext>
            </a:extLst>
          </p:cNvPr>
          <p:cNvSpPr/>
          <p:nvPr/>
        </p:nvSpPr>
        <p:spPr>
          <a:xfrm>
            <a:off x="12534" y="841265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D8A348-8660-428D-BB85-B4018722C596}"/>
              </a:ext>
            </a:extLst>
          </p:cNvPr>
          <p:cNvSpPr/>
          <p:nvPr/>
        </p:nvSpPr>
        <p:spPr>
          <a:xfrm>
            <a:off x="960751" y="89687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4AB68E-5669-4515-8028-61FEBFC58DC2}"/>
              </a:ext>
            </a:extLst>
          </p:cNvPr>
          <p:cNvSpPr/>
          <p:nvPr/>
        </p:nvSpPr>
        <p:spPr>
          <a:xfrm>
            <a:off x="1880701" y="911539"/>
            <a:ext cx="834390" cy="75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5EC561-C0E9-4AAA-80A5-8D89928EB8CB}"/>
              </a:ext>
            </a:extLst>
          </p:cNvPr>
          <p:cNvSpPr/>
          <p:nvPr/>
        </p:nvSpPr>
        <p:spPr>
          <a:xfrm>
            <a:off x="2788274" y="911539"/>
            <a:ext cx="834390" cy="7543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AAA93B-853D-4814-9FB7-DE36063F10D5}"/>
              </a:ext>
            </a:extLst>
          </p:cNvPr>
          <p:cNvSpPr/>
          <p:nvPr/>
        </p:nvSpPr>
        <p:spPr>
          <a:xfrm>
            <a:off x="3694582" y="913172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41239A-F4BF-4A30-90C9-64BB47F449FC}"/>
              </a:ext>
            </a:extLst>
          </p:cNvPr>
          <p:cNvSpPr/>
          <p:nvPr/>
        </p:nvSpPr>
        <p:spPr>
          <a:xfrm>
            <a:off x="4576741" y="911539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98FF10-DA2B-4720-8527-D55C89A941E8}"/>
              </a:ext>
            </a:extLst>
          </p:cNvPr>
          <p:cNvSpPr/>
          <p:nvPr/>
        </p:nvSpPr>
        <p:spPr>
          <a:xfrm>
            <a:off x="5489221" y="912461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3B1286-A487-4BCB-844E-80333810A2A1}"/>
              </a:ext>
            </a:extLst>
          </p:cNvPr>
          <p:cNvSpPr/>
          <p:nvPr/>
        </p:nvSpPr>
        <p:spPr>
          <a:xfrm>
            <a:off x="6417190" y="903732"/>
            <a:ext cx="834390" cy="75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B0E57D-F051-4C55-BF59-A1F5D28C4FFB}"/>
              </a:ext>
            </a:extLst>
          </p:cNvPr>
          <p:cNvSpPr/>
          <p:nvPr/>
        </p:nvSpPr>
        <p:spPr>
          <a:xfrm>
            <a:off x="8262506" y="1783665"/>
            <a:ext cx="834390" cy="75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8CCD98-68A6-45F9-8A27-1BF799569ECB}"/>
              </a:ext>
            </a:extLst>
          </p:cNvPr>
          <p:cNvSpPr/>
          <p:nvPr/>
        </p:nvSpPr>
        <p:spPr>
          <a:xfrm>
            <a:off x="927784" y="271061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5A1F1-FC68-4E87-B8BF-9FD94693C46F}"/>
              </a:ext>
            </a:extLst>
          </p:cNvPr>
          <p:cNvSpPr/>
          <p:nvPr/>
        </p:nvSpPr>
        <p:spPr>
          <a:xfrm>
            <a:off x="1862788" y="2705274"/>
            <a:ext cx="834390" cy="754380"/>
          </a:xfrm>
          <a:prstGeom prst="ellipse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0B31A0-B415-4B55-B923-235D3A2A2223}"/>
              </a:ext>
            </a:extLst>
          </p:cNvPr>
          <p:cNvSpPr/>
          <p:nvPr/>
        </p:nvSpPr>
        <p:spPr>
          <a:xfrm>
            <a:off x="2781718" y="270527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7D1552-F370-4A0F-BE5D-A2A9685FB33E}"/>
              </a:ext>
            </a:extLst>
          </p:cNvPr>
          <p:cNvSpPr/>
          <p:nvPr/>
        </p:nvSpPr>
        <p:spPr>
          <a:xfrm>
            <a:off x="5527102" y="2748465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E6FB26-EB44-43A5-BB9E-A3E8B9B0FA12}"/>
              </a:ext>
            </a:extLst>
          </p:cNvPr>
          <p:cNvSpPr/>
          <p:nvPr/>
        </p:nvSpPr>
        <p:spPr>
          <a:xfrm>
            <a:off x="8272562" y="2731995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6B03554-29E5-42CA-A4FB-160C2D1BCB79}"/>
              </a:ext>
            </a:extLst>
          </p:cNvPr>
          <p:cNvSpPr/>
          <p:nvPr/>
        </p:nvSpPr>
        <p:spPr>
          <a:xfrm>
            <a:off x="48580" y="3656747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AEEC22-94C0-4C03-914E-748137680934}"/>
              </a:ext>
            </a:extLst>
          </p:cNvPr>
          <p:cNvSpPr/>
          <p:nvPr/>
        </p:nvSpPr>
        <p:spPr>
          <a:xfrm>
            <a:off x="986564" y="3656747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963B38-3C53-405B-8577-1BA6DF58B46D}"/>
              </a:ext>
            </a:extLst>
          </p:cNvPr>
          <p:cNvSpPr/>
          <p:nvPr/>
        </p:nvSpPr>
        <p:spPr>
          <a:xfrm>
            <a:off x="1905306" y="367806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CEB1ED-B9A7-422C-BAB4-5E194CFFCC40}"/>
              </a:ext>
            </a:extLst>
          </p:cNvPr>
          <p:cNvSpPr/>
          <p:nvPr/>
        </p:nvSpPr>
        <p:spPr>
          <a:xfrm>
            <a:off x="7382398" y="3663267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A0F59DC-3E35-4FEE-ADD9-9E0F14612075}"/>
              </a:ext>
            </a:extLst>
          </p:cNvPr>
          <p:cNvSpPr/>
          <p:nvPr/>
        </p:nvSpPr>
        <p:spPr>
          <a:xfrm>
            <a:off x="8278536" y="3646147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F30B51-1295-4A96-B61A-41865E6BCD78}"/>
              </a:ext>
            </a:extLst>
          </p:cNvPr>
          <p:cNvSpPr/>
          <p:nvPr/>
        </p:nvSpPr>
        <p:spPr>
          <a:xfrm>
            <a:off x="2791073" y="3695440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6566F99-CCDD-47A7-846B-21A418E40D3D}"/>
              </a:ext>
            </a:extLst>
          </p:cNvPr>
          <p:cNvSpPr/>
          <p:nvPr/>
        </p:nvSpPr>
        <p:spPr>
          <a:xfrm>
            <a:off x="3720938" y="367806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2F34D3-199E-4D96-9DC6-A21B380777DB}"/>
              </a:ext>
            </a:extLst>
          </p:cNvPr>
          <p:cNvSpPr/>
          <p:nvPr/>
        </p:nvSpPr>
        <p:spPr>
          <a:xfrm>
            <a:off x="4648874" y="3663267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2F5D4ED-4ECC-42C0-80D2-3AA82E4D918C}"/>
              </a:ext>
            </a:extLst>
          </p:cNvPr>
          <p:cNvSpPr/>
          <p:nvPr/>
        </p:nvSpPr>
        <p:spPr>
          <a:xfrm>
            <a:off x="5582800" y="367806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16DBCDF-C6A4-4BC0-8275-DD9B15DA6659}"/>
              </a:ext>
            </a:extLst>
          </p:cNvPr>
          <p:cNvSpPr/>
          <p:nvPr/>
        </p:nvSpPr>
        <p:spPr>
          <a:xfrm>
            <a:off x="1840740" y="4630105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9AE5D56-DCBD-4284-9CD6-B08902E614E2}"/>
              </a:ext>
            </a:extLst>
          </p:cNvPr>
          <p:cNvSpPr/>
          <p:nvPr/>
        </p:nvSpPr>
        <p:spPr>
          <a:xfrm>
            <a:off x="38146" y="4642910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7649F23-04A8-4CC2-B0F1-751A96A2D18B}"/>
              </a:ext>
            </a:extLst>
          </p:cNvPr>
          <p:cNvSpPr/>
          <p:nvPr/>
        </p:nvSpPr>
        <p:spPr>
          <a:xfrm>
            <a:off x="933728" y="4630105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7ACD2C-694B-4280-A881-C6581491309E}"/>
              </a:ext>
            </a:extLst>
          </p:cNvPr>
          <p:cNvSpPr/>
          <p:nvPr/>
        </p:nvSpPr>
        <p:spPr>
          <a:xfrm>
            <a:off x="2770612" y="459246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8EAAB72-61B7-4FAA-9CB7-ECEEBEAB10E0}"/>
              </a:ext>
            </a:extLst>
          </p:cNvPr>
          <p:cNvSpPr/>
          <p:nvPr/>
        </p:nvSpPr>
        <p:spPr>
          <a:xfrm>
            <a:off x="7396427" y="4621005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3667832-1853-4B53-9C97-B43CE0E9166D}"/>
              </a:ext>
            </a:extLst>
          </p:cNvPr>
          <p:cNvSpPr/>
          <p:nvPr/>
        </p:nvSpPr>
        <p:spPr>
          <a:xfrm>
            <a:off x="6471550" y="5775476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890832-BC6B-4536-BF2D-D93F3AB0A357}"/>
              </a:ext>
            </a:extLst>
          </p:cNvPr>
          <p:cNvSpPr/>
          <p:nvPr/>
        </p:nvSpPr>
        <p:spPr>
          <a:xfrm>
            <a:off x="3694584" y="4607229"/>
            <a:ext cx="866133" cy="7858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9BBD9D-7384-4160-98BF-E790196800FD}"/>
              </a:ext>
            </a:extLst>
          </p:cNvPr>
          <p:cNvSpPr/>
          <p:nvPr/>
        </p:nvSpPr>
        <p:spPr>
          <a:xfrm>
            <a:off x="4648874" y="4607229"/>
            <a:ext cx="834390" cy="7543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582B6D8-3144-4075-88A6-753A1E16C0DA}"/>
              </a:ext>
            </a:extLst>
          </p:cNvPr>
          <p:cNvSpPr/>
          <p:nvPr/>
        </p:nvSpPr>
        <p:spPr>
          <a:xfrm>
            <a:off x="6463716" y="4601515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D3E59E4-73AC-4C73-8898-41DBA05EB064}"/>
              </a:ext>
            </a:extLst>
          </p:cNvPr>
          <p:cNvSpPr/>
          <p:nvPr/>
        </p:nvSpPr>
        <p:spPr>
          <a:xfrm>
            <a:off x="5556295" y="4601515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74E0CD1-2D26-4C64-99DE-8984A25AC515}"/>
              </a:ext>
            </a:extLst>
          </p:cNvPr>
          <p:cNvSpPr/>
          <p:nvPr/>
        </p:nvSpPr>
        <p:spPr>
          <a:xfrm>
            <a:off x="37618" y="576262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017993B-9796-4472-AF1B-2046B50026C7}"/>
              </a:ext>
            </a:extLst>
          </p:cNvPr>
          <p:cNvSpPr/>
          <p:nvPr/>
        </p:nvSpPr>
        <p:spPr>
          <a:xfrm>
            <a:off x="970168" y="5775476"/>
            <a:ext cx="834390" cy="75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2CA7E74-C0A8-4D9C-A8F6-7E61D6680B70}"/>
              </a:ext>
            </a:extLst>
          </p:cNvPr>
          <p:cNvSpPr/>
          <p:nvPr/>
        </p:nvSpPr>
        <p:spPr>
          <a:xfrm>
            <a:off x="1838062" y="5775476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442F30E-F515-4232-B9E6-AD9EF35A1705}"/>
              </a:ext>
            </a:extLst>
          </p:cNvPr>
          <p:cNvSpPr/>
          <p:nvPr/>
        </p:nvSpPr>
        <p:spPr>
          <a:xfrm>
            <a:off x="8293892" y="4621005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72AFD36-CAAB-4CB8-A8DE-DE3910F05915}"/>
              </a:ext>
            </a:extLst>
          </p:cNvPr>
          <p:cNvSpPr/>
          <p:nvPr/>
        </p:nvSpPr>
        <p:spPr>
          <a:xfrm>
            <a:off x="7379968" y="576262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E6488A9-24E1-4043-8A19-557FC70E660B}"/>
              </a:ext>
            </a:extLst>
          </p:cNvPr>
          <p:cNvSpPr/>
          <p:nvPr/>
        </p:nvSpPr>
        <p:spPr>
          <a:xfrm>
            <a:off x="8230817" y="5762624"/>
            <a:ext cx="834390" cy="75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9E15874-161B-40A7-9DB8-279F3390CF3A}"/>
              </a:ext>
            </a:extLst>
          </p:cNvPr>
          <p:cNvSpPr/>
          <p:nvPr/>
        </p:nvSpPr>
        <p:spPr>
          <a:xfrm>
            <a:off x="3720938" y="576262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82E239E-65DB-4B0E-A812-D3D9F60A8E22}"/>
              </a:ext>
            </a:extLst>
          </p:cNvPr>
          <p:cNvSpPr/>
          <p:nvPr/>
        </p:nvSpPr>
        <p:spPr>
          <a:xfrm>
            <a:off x="4634862" y="5762624"/>
            <a:ext cx="834390" cy="75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A9A9A90-BA48-411C-BB16-C54CA1CC8FFC}"/>
              </a:ext>
            </a:extLst>
          </p:cNvPr>
          <p:cNvSpPr/>
          <p:nvPr/>
        </p:nvSpPr>
        <p:spPr>
          <a:xfrm>
            <a:off x="5548786" y="5762624"/>
            <a:ext cx="834390" cy="7543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F73999-970C-4F2C-A337-B075EE55436C}"/>
              </a:ext>
            </a:extLst>
          </p:cNvPr>
          <p:cNvSpPr/>
          <p:nvPr/>
        </p:nvSpPr>
        <p:spPr>
          <a:xfrm>
            <a:off x="2770612" y="576262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4960678-DEE3-4108-A796-8D1AA58C0E47}"/>
              </a:ext>
            </a:extLst>
          </p:cNvPr>
          <p:cNvSpPr/>
          <p:nvPr/>
        </p:nvSpPr>
        <p:spPr>
          <a:xfrm>
            <a:off x="0" y="1786986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E11159D-4AAB-49FB-8741-EADDC1EB1BBF}"/>
              </a:ext>
            </a:extLst>
          </p:cNvPr>
          <p:cNvSpPr/>
          <p:nvPr/>
        </p:nvSpPr>
        <p:spPr>
          <a:xfrm>
            <a:off x="927784" y="1783665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8D41E25-9D5B-470C-92AC-A2E97C55ABB9}"/>
              </a:ext>
            </a:extLst>
          </p:cNvPr>
          <p:cNvSpPr/>
          <p:nvPr/>
        </p:nvSpPr>
        <p:spPr>
          <a:xfrm>
            <a:off x="1845333" y="1786986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C7BDA-FA27-45D4-8AD2-3BBAB44CC88E}"/>
              </a:ext>
            </a:extLst>
          </p:cNvPr>
          <p:cNvSpPr/>
          <p:nvPr/>
        </p:nvSpPr>
        <p:spPr>
          <a:xfrm>
            <a:off x="2757221" y="1783665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14512BE-F786-4B8F-B6EE-D9A18B6C94DB}"/>
              </a:ext>
            </a:extLst>
          </p:cNvPr>
          <p:cNvSpPr/>
          <p:nvPr/>
        </p:nvSpPr>
        <p:spPr>
          <a:xfrm>
            <a:off x="7314792" y="180308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C272865-A7B2-4CA2-9597-3ACF8034BD90}"/>
              </a:ext>
            </a:extLst>
          </p:cNvPr>
          <p:cNvSpPr/>
          <p:nvPr/>
        </p:nvSpPr>
        <p:spPr>
          <a:xfrm>
            <a:off x="-5333" y="2710549"/>
            <a:ext cx="834390" cy="75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6A23CAD-BCCF-4643-AC44-145B3C94A029}"/>
              </a:ext>
            </a:extLst>
          </p:cNvPr>
          <p:cNvSpPr/>
          <p:nvPr/>
        </p:nvSpPr>
        <p:spPr>
          <a:xfrm>
            <a:off x="3684699" y="1804993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653D51D-C394-4AD8-906E-349430D66CF7}"/>
              </a:ext>
            </a:extLst>
          </p:cNvPr>
          <p:cNvSpPr/>
          <p:nvPr/>
        </p:nvSpPr>
        <p:spPr>
          <a:xfrm>
            <a:off x="4572812" y="1803088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3D8F012-9449-4F7C-B550-251DC7F71700}"/>
              </a:ext>
            </a:extLst>
          </p:cNvPr>
          <p:cNvSpPr/>
          <p:nvPr/>
        </p:nvSpPr>
        <p:spPr>
          <a:xfrm>
            <a:off x="5479238" y="1774251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EDD20EC-DA5F-4AA3-9F3D-EE291271D2D0}"/>
              </a:ext>
            </a:extLst>
          </p:cNvPr>
          <p:cNvSpPr/>
          <p:nvPr/>
        </p:nvSpPr>
        <p:spPr>
          <a:xfrm>
            <a:off x="6394921" y="1779254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CF8BE9A-BD07-4751-B972-111F03D2DC2E}"/>
              </a:ext>
            </a:extLst>
          </p:cNvPr>
          <p:cNvSpPr/>
          <p:nvPr/>
        </p:nvSpPr>
        <p:spPr>
          <a:xfrm>
            <a:off x="6484252" y="3670801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C66BC2-5B95-4499-8818-118DC84B9E59}"/>
              </a:ext>
            </a:extLst>
          </p:cNvPr>
          <p:cNvSpPr/>
          <p:nvPr/>
        </p:nvSpPr>
        <p:spPr>
          <a:xfrm>
            <a:off x="3738763" y="2716023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-LY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9548C3-CCD8-4914-AB30-124A4D0CEE3F}"/>
              </a:ext>
            </a:extLst>
          </p:cNvPr>
          <p:cNvSpPr/>
          <p:nvPr/>
        </p:nvSpPr>
        <p:spPr>
          <a:xfrm>
            <a:off x="6427876" y="2725027"/>
            <a:ext cx="834390" cy="7543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-LY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4FA38E6-BF17-47D1-8B3A-96C8A6B9EA56}"/>
              </a:ext>
            </a:extLst>
          </p:cNvPr>
          <p:cNvSpPr/>
          <p:nvPr/>
        </p:nvSpPr>
        <p:spPr>
          <a:xfrm>
            <a:off x="4634508" y="2716023"/>
            <a:ext cx="834390" cy="754380"/>
          </a:xfrm>
          <a:prstGeom prst="ellipse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0B100FE-BF73-418F-9916-D87B547421B0}"/>
              </a:ext>
            </a:extLst>
          </p:cNvPr>
          <p:cNvSpPr/>
          <p:nvPr/>
        </p:nvSpPr>
        <p:spPr>
          <a:xfrm>
            <a:off x="7328650" y="2744274"/>
            <a:ext cx="834390" cy="754380"/>
          </a:xfrm>
          <a:prstGeom prst="ellipse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0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550F-A55A-409A-B395-A9C9FB67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8EC47726-7F32-4F20-88D0-50DA68F48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60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0D347-EDE9-46DC-BC70-DDBF4F61070C}"/>
              </a:ext>
            </a:extLst>
          </p:cNvPr>
          <p:cNvSpPr txBox="1"/>
          <p:nvPr/>
        </p:nvSpPr>
        <p:spPr>
          <a:xfrm>
            <a:off x="-122318" y="3799743"/>
            <a:ext cx="1854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helpful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service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(Mosiah 2:17)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FB913-6D0D-4769-87C1-DB505160EDDC}"/>
              </a:ext>
            </a:extLst>
          </p:cNvPr>
          <p:cNvSpPr txBox="1"/>
          <p:nvPr/>
        </p:nvSpPr>
        <p:spPr>
          <a:xfrm>
            <a:off x="5273458" y="6492873"/>
            <a:ext cx="38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60239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A78F-DFE3-41A0-BCB7-CF58983D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wo people&#10;&#10;Description automatically generated">
            <a:extLst>
              <a:ext uri="{FF2B5EF4-FFF2-40B4-BE49-F238E27FC236}">
                <a16:creationId xmlns:a16="http://schemas.microsoft.com/office/drawing/2014/main" id="{AA4CFA3A-7271-4A85-9B3E-BD9AA5AAE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77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E49E5F-5200-4C49-B86E-9EC70308B40C}"/>
              </a:ext>
            </a:extLst>
          </p:cNvPr>
          <p:cNvSpPr txBox="1"/>
          <p:nvPr/>
        </p:nvSpPr>
        <p:spPr>
          <a:xfrm>
            <a:off x="5273458" y="6492873"/>
            <a:ext cx="38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2AB05-D77A-491C-A858-1DD64E332A72}"/>
              </a:ext>
            </a:extLst>
          </p:cNvPr>
          <p:cNvSpPr txBox="1"/>
          <p:nvPr/>
        </p:nvSpPr>
        <p:spPr>
          <a:xfrm>
            <a:off x="128202" y="1593016"/>
            <a:ext cx="1854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Love One Another, p. 136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6C4B3D-5147-4BA8-962B-779FAE42543B}"/>
              </a:ext>
            </a:extLst>
          </p:cNvPr>
          <p:cNvSpPr txBox="1">
            <a:spLocks/>
          </p:cNvSpPr>
          <p:nvPr/>
        </p:nvSpPr>
        <p:spPr>
          <a:xfrm>
            <a:off x="5135672" y="3693851"/>
            <a:ext cx="1578280" cy="1178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Loving</a:t>
            </a:r>
          </a:p>
          <a:p>
            <a:pPr algn="ctr"/>
            <a:r>
              <a:rPr lang="en-US" sz="2800" b="1" dirty="0">
                <a:latin typeface="Ink Free" panose="03080402000500000000" pitchFamily="66" charset="0"/>
                <a:cs typeface="Cavolini" panose="03000502040302020204" pitchFamily="66" charset="0"/>
              </a:rPr>
              <a:t>(Mosiah 4:13)</a:t>
            </a:r>
          </a:p>
        </p:txBody>
      </p:sp>
    </p:spTree>
    <p:extLst>
      <p:ext uri="{BB962C8B-B14F-4D97-AF65-F5344CB8AC3E}">
        <p14:creationId xmlns:p14="http://schemas.microsoft.com/office/powerpoint/2010/main" val="3064727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274E89D-117E-457C-963D-065A1C5F1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21" y="607151"/>
            <a:ext cx="4359757" cy="56436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F0C6A-3437-4EC2-9F8A-0DEA03F080A3}"/>
              </a:ext>
            </a:extLst>
          </p:cNvPr>
          <p:cNvSpPr txBox="1"/>
          <p:nvPr/>
        </p:nvSpPr>
        <p:spPr>
          <a:xfrm>
            <a:off x="6130834" y="6427304"/>
            <a:ext cx="30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Image:  Jennifer </a:t>
            </a:r>
            <a:r>
              <a:rPr lang="en-US" dirty="0" err="1">
                <a:latin typeface="Ink Free" panose="03080402000500000000" pitchFamily="66" charset="0"/>
                <a:cs typeface="Cavolini" panose="03000502040302020204" pitchFamily="66" charset="0"/>
              </a:rPr>
              <a:t>Harward</a:t>
            </a:r>
            <a:endParaRPr lang="en-US" dirty="0">
              <a:latin typeface="Ink Free" panose="03080402000500000000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1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48FB8B-8B5C-4C1A-8F1E-38BB1753D904}"/>
              </a:ext>
            </a:extLst>
          </p:cNvPr>
          <p:cNvSpPr txBox="1"/>
          <p:nvPr/>
        </p:nvSpPr>
        <p:spPr>
          <a:xfrm>
            <a:off x="6079524" y="6536724"/>
            <a:ext cx="30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Image:  Gerd Altmann</a:t>
            </a:r>
          </a:p>
        </p:txBody>
      </p: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A0D150-87CE-4E6C-A056-C64C0588E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r="14995"/>
          <a:stretch/>
        </p:blipFill>
        <p:spPr>
          <a:xfrm>
            <a:off x="0" y="624359"/>
            <a:ext cx="4188941" cy="560928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D812A-8B31-41D3-8963-F1A97B214227}"/>
              </a:ext>
            </a:extLst>
          </p:cNvPr>
          <p:cNvSpPr txBox="1"/>
          <p:nvPr/>
        </p:nvSpPr>
        <p:spPr>
          <a:xfrm>
            <a:off x="5412261" y="1776559"/>
            <a:ext cx="30644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Ink Free" panose="03080402000500000000" pitchFamily="66" charset="0"/>
              </a:rPr>
              <a:t>What other words can you think of that begin with B?</a:t>
            </a:r>
          </a:p>
        </p:txBody>
      </p:sp>
    </p:spTree>
    <p:extLst>
      <p:ext uri="{BB962C8B-B14F-4D97-AF65-F5344CB8AC3E}">
        <p14:creationId xmlns:p14="http://schemas.microsoft.com/office/powerpoint/2010/main" val="1240511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s-of-jesus-1128833-gallery">
            <a:extLst>
              <a:ext uri="{FF2B5EF4-FFF2-40B4-BE49-F238E27FC236}">
                <a16:creationId xmlns:a16="http://schemas.microsoft.com/office/drawing/2014/main" id="{EA78672A-2691-4698-A812-A0E6A922D2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779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DC0DB3-D80D-4EFC-9994-6017DDE20005}"/>
              </a:ext>
            </a:extLst>
          </p:cNvPr>
          <p:cNvSpPr/>
          <p:nvPr/>
        </p:nvSpPr>
        <p:spPr>
          <a:xfrm>
            <a:off x="5315688" y="6488658"/>
            <a:ext cx="382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Ink Free" panose="03080402000500000000" pitchFamily="66" charset="0"/>
              </a:rPr>
              <a:t>Image:   The Church of Jesus Christ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E22EC-B09F-436E-8E8F-285CE07369F6}"/>
              </a:ext>
            </a:extLst>
          </p:cNvPr>
          <p:cNvSpPr txBox="1"/>
          <p:nvPr/>
        </p:nvSpPr>
        <p:spPr>
          <a:xfrm>
            <a:off x="291041" y="4634481"/>
            <a:ext cx="2088904" cy="1055608"/>
          </a:xfrm>
          <a:prstGeom prst="roundRect">
            <a:avLst/>
          </a:prstGeom>
          <a:solidFill>
            <a:srgbClr val="FFFFFF">
              <a:alpha val="2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Christlike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(Mosiah 5:2)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3FCDF-62C5-475A-BA20-3A42DADF322F}"/>
              </a:ext>
            </a:extLst>
          </p:cNvPr>
          <p:cNvSpPr txBox="1"/>
          <p:nvPr/>
        </p:nvSpPr>
        <p:spPr>
          <a:xfrm>
            <a:off x="5002537" y="3794342"/>
            <a:ext cx="2325189" cy="1736646"/>
          </a:xfrm>
          <a:prstGeom prst="roundRect">
            <a:avLst/>
          </a:prstGeom>
          <a:solidFill>
            <a:srgbClr val="FFFFFF">
              <a:alpha val="2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nk Free" panose="03080402000500000000" pitchFamily="66" charset="0"/>
              </a:rPr>
              <a:t>Come, </a:t>
            </a:r>
          </a:p>
          <a:p>
            <a:pPr algn="ctr"/>
            <a:r>
              <a:rPr lang="en-US" sz="3200" b="1" dirty="0">
                <a:latin typeface="Ink Free" panose="03080402000500000000" pitchFamily="66" charset="0"/>
              </a:rPr>
              <a:t>Follow Me, Hymn #116</a:t>
            </a:r>
          </a:p>
        </p:txBody>
      </p:sp>
    </p:spTree>
    <p:extLst>
      <p:ext uri="{BB962C8B-B14F-4D97-AF65-F5344CB8AC3E}">
        <p14:creationId xmlns:p14="http://schemas.microsoft.com/office/powerpoint/2010/main" val="2889882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F45C-82A6-470B-851F-5598FACA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680" y="384890"/>
            <a:ext cx="1864981" cy="80360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Ink Free" panose="03080402000500000000" pitchFamily="66" charset="0"/>
              </a:rPr>
              <a:t>Bee of </a:t>
            </a:r>
            <a:br>
              <a:rPr lang="en-US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Service</a:t>
            </a:r>
          </a:p>
        </p:txBody>
      </p:sp>
      <p:pic>
        <p:nvPicPr>
          <p:cNvPr id="5" name="Content Placeholder 4" descr="A picture containing object, honeycomb, light, table&#10;&#10;Description automatically generated">
            <a:extLst>
              <a:ext uri="{FF2B5EF4-FFF2-40B4-BE49-F238E27FC236}">
                <a16:creationId xmlns:a16="http://schemas.microsoft.com/office/drawing/2014/main" id="{761D2B41-93E7-4F1D-AAC2-1FD1211C7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4" y="734081"/>
            <a:ext cx="9143393" cy="60003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04913-CA60-4E92-A610-66BD76949739}"/>
              </a:ext>
            </a:extLst>
          </p:cNvPr>
          <p:cNvSpPr txBox="1"/>
          <p:nvPr/>
        </p:nvSpPr>
        <p:spPr>
          <a:xfrm>
            <a:off x="5918886" y="5842596"/>
            <a:ext cx="3224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Ink Free" panose="03080402000500000000" pitchFamily="66" charset="0"/>
              </a:rPr>
              <a:t>Images:  Open Clipart Vectors 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Ink Free" panose="03080402000500000000" pitchFamily="66" charset="0"/>
              </a:rPr>
              <a:t>&amp; Microsoft Symbols library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Ink Free" panose="03080402000500000000" pitchFamily="66" charset="0"/>
              </a:rPr>
              <a:t>Idea:  Rachel Davis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C08C36-7EA5-403B-BEE9-6BA4954EF5B7}"/>
              </a:ext>
            </a:extLst>
          </p:cNvPr>
          <p:cNvSpPr txBox="1">
            <a:spLocks/>
          </p:cNvSpPr>
          <p:nvPr/>
        </p:nvSpPr>
        <p:spPr>
          <a:xfrm>
            <a:off x="206367" y="2943258"/>
            <a:ext cx="1883329" cy="1865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atin typeface="Ink Free" panose="03080402000500000000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29EA9-CB3D-4B71-80E4-4B9CC0E313FB}"/>
              </a:ext>
            </a:extLst>
          </p:cNvPr>
          <p:cNvSpPr txBox="1">
            <a:spLocks/>
          </p:cNvSpPr>
          <p:nvPr/>
        </p:nvSpPr>
        <p:spPr>
          <a:xfrm>
            <a:off x="3775972" y="4809128"/>
            <a:ext cx="1591447" cy="1173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atin typeface="Ink Free" panose="03080402000500000000" pitchFamily="66" charset="0"/>
                <a:sym typeface="Wingdings" panose="05000000000000000000" pitchFamily="2" charset="2"/>
              </a:rPr>
              <a:t></a:t>
            </a:r>
            <a:endParaRPr lang="en-US" sz="8000" b="1" dirty="0">
              <a:latin typeface="Ink Free" panose="03080402000500000000" pitchFamily="66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685CB6-6949-4F56-A867-38C0B039649C}"/>
              </a:ext>
            </a:extLst>
          </p:cNvPr>
          <p:cNvSpPr txBox="1">
            <a:spLocks/>
          </p:cNvSpPr>
          <p:nvPr/>
        </p:nvSpPr>
        <p:spPr>
          <a:xfrm>
            <a:off x="3889476" y="927175"/>
            <a:ext cx="1364438" cy="946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Ink Free" panose="03080402000500000000" pitchFamily="66" charset="0"/>
                <a:sym typeface="Wingdings" panose="05000000000000000000" pitchFamily="2" charset="2"/>
              </a:rPr>
              <a:t></a:t>
            </a:r>
            <a:r>
              <a:rPr lang="en-US" sz="8000" b="1" dirty="0">
                <a:latin typeface="Ink Free" panose="03080402000500000000" pitchFamily="66" charset="0"/>
                <a:sym typeface="Wingdings" panose="05000000000000000000" pitchFamily="2" charset="2"/>
              </a:rPr>
              <a:t></a:t>
            </a:r>
            <a:endParaRPr lang="en-US" sz="8000" b="1" dirty="0">
              <a:latin typeface="Ink Free" panose="03080402000500000000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F207-AD65-49AA-9C6D-F9A317787CF7}"/>
              </a:ext>
            </a:extLst>
          </p:cNvPr>
          <p:cNvSpPr txBox="1">
            <a:spLocks/>
          </p:cNvSpPr>
          <p:nvPr/>
        </p:nvSpPr>
        <p:spPr>
          <a:xfrm>
            <a:off x="3775972" y="3813845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Make a treat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AC6C5D-3D92-4B1B-B6EC-9A877F360AFA}"/>
              </a:ext>
            </a:extLst>
          </p:cNvPr>
          <p:cNvSpPr txBox="1">
            <a:spLocks/>
          </p:cNvSpPr>
          <p:nvPr/>
        </p:nvSpPr>
        <p:spPr>
          <a:xfrm>
            <a:off x="2223023" y="3928530"/>
            <a:ext cx="1286296" cy="1172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atin typeface="Ink Free" panose="03080402000500000000" pitchFamily="66" charset="0"/>
                <a:sym typeface="Webdings" panose="05030102010509060703" pitchFamily="18" charset="2"/>
              </a:rPr>
              <a:t></a:t>
            </a:r>
            <a:endParaRPr lang="en-US" sz="8000" b="1" dirty="0">
              <a:latin typeface="Ink Free" panose="03080402000500000000" pitchFamily="66" charset="0"/>
              <a:sym typeface="Wingdings" panose="05000000000000000000" pitchFamily="2" charset="2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FBFD4BD-AF28-4315-93E7-E745FB2B23A2}"/>
              </a:ext>
            </a:extLst>
          </p:cNvPr>
          <p:cNvSpPr txBox="1">
            <a:spLocks/>
          </p:cNvSpPr>
          <p:nvPr/>
        </p:nvSpPr>
        <p:spPr>
          <a:xfrm>
            <a:off x="5457569" y="2093250"/>
            <a:ext cx="1753067" cy="878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atin typeface="Ink Free" panose="03080402000500000000" pitchFamily="66" charset="0"/>
                <a:sym typeface="Wingdings" panose="05000000000000000000" pitchFamily="2" charset="2"/>
              </a:rPr>
              <a:t></a:t>
            </a:r>
            <a:endParaRPr lang="en-US" sz="8000" b="1" dirty="0">
              <a:latin typeface="Ink Free" panose="03080402000500000000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E81B71-B7D8-40BE-81ED-980D5560CCD1}"/>
              </a:ext>
            </a:extLst>
          </p:cNvPr>
          <p:cNvSpPr txBox="1">
            <a:spLocks/>
          </p:cNvSpPr>
          <p:nvPr/>
        </p:nvSpPr>
        <p:spPr>
          <a:xfrm>
            <a:off x="2087698" y="3033854"/>
            <a:ext cx="1591447" cy="589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Smile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FEC1EDB-41F2-4838-B74D-451CBC1A7A04}"/>
              </a:ext>
            </a:extLst>
          </p:cNvPr>
          <p:cNvSpPr txBox="1">
            <a:spLocks/>
          </p:cNvSpPr>
          <p:nvPr/>
        </p:nvSpPr>
        <p:spPr>
          <a:xfrm>
            <a:off x="7210636" y="3885184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Pray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71481B-BD59-4B45-AA47-272F1612533C}"/>
              </a:ext>
            </a:extLst>
          </p:cNvPr>
          <p:cNvSpPr txBox="1">
            <a:spLocks/>
          </p:cNvSpPr>
          <p:nvPr/>
        </p:nvSpPr>
        <p:spPr>
          <a:xfrm>
            <a:off x="7210636" y="1072951"/>
            <a:ext cx="1591447" cy="878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atin typeface="Ink Free" panose="03080402000500000000" pitchFamily="66" charset="0"/>
                <a:sym typeface="Wingdings" panose="05000000000000000000" pitchFamily="2" charset="2"/>
              </a:rPr>
              <a:t></a:t>
            </a:r>
            <a:endParaRPr lang="en-US" sz="8000" b="1" dirty="0">
              <a:latin typeface="Ink Free" panose="03080402000500000000" pitchFamily="66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01AF7A-F872-4A6D-874F-9F4FD8FA967A}"/>
              </a:ext>
            </a:extLst>
          </p:cNvPr>
          <p:cNvSpPr txBox="1">
            <a:spLocks/>
          </p:cNvSpPr>
          <p:nvPr/>
        </p:nvSpPr>
        <p:spPr>
          <a:xfrm>
            <a:off x="5452279" y="3995363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latin typeface="Ink Free" panose="03080402000500000000" pitchFamily="66" charset="0"/>
                <a:sym typeface="Webdings" panose="05030102010509060703" pitchFamily="18" charset="2"/>
              </a:rPr>
              <a:t></a:t>
            </a:r>
            <a:endParaRPr lang="en-US" sz="8500" b="1" dirty="0">
              <a:latin typeface="Ink Free" panose="03080402000500000000" pitchFamily="66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EDEE60B-66E6-4431-82AE-EF0EB21182EA}"/>
              </a:ext>
            </a:extLst>
          </p:cNvPr>
          <p:cNvSpPr txBox="1">
            <a:spLocks/>
          </p:cNvSpPr>
          <p:nvPr/>
        </p:nvSpPr>
        <p:spPr>
          <a:xfrm>
            <a:off x="3780118" y="1929308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Do a chore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A20A6AB-BBFD-4668-9DEC-887176FC88B2}"/>
              </a:ext>
            </a:extLst>
          </p:cNvPr>
          <p:cNvSpPr txBox="1">
            <a:spLocks/>
          </p:cNvSpPr>
          <p:nvPr/>
        </p:nvSpPr>
        <p:spPr>
          <a:xfrm>
            <a:off x="7199870" y="1840693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Call and talk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BF349D3-77E3-43C1-BF4D-59FB16C772B1}"/>
              </a:ext>
            </a:extLst>
          </p:cNvPr>
          <p:cNvSpPr txBox="1">
            <a:spLocks/>
          </p:cNvSpPr>
          <p:nvPr/>
        </p:nvSpPr>
        <p:spPr>
          <a:xfrm>
            <a:off x="5520207" y="2843405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Send a letter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63E3DE-A0B7-4613-86D4-9B93A66EA32B}"/>
              </a:ext>
            </a:extLst>
          </p:cNvPr>
          <p:cNvSpPr txBox="1">
            <a:spLocks/>
          </p:cNvSpPr>
          <p:nvPr/>
        </p:nvSpPr>
        <p:spPr>
          <a:xfrm>
            <a:off x="5466929" y="4800817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Draw a picture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E06E518-8991-4606-AE12-D54A5FDF4814}"/>
              </a:ext>
            </a:extLst>
          </p:cNvPr>
          <p:cNvSpPr txBox="1">
            <a:spLocks/>
          </p:cNvSpPr>
          <p:nvPr/>
        </p:nvSpPr>
        <p:spPr>
          <a:xfrm>
            <a:off x="3778312" y="5747578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Spend time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D83FCC-8C2B-43E9-B2DD-FEC70A9DF400}"/>
              </a:ext>
            </a:extLst>
          </p:cNvPr>
          <p:cNvSpPr txBox="1">
            <a:spLocks/>
          </p:cNvSpPr>
          <p:nvPr/>
        </p:nvSpPr>
        <p:spPr>
          <a:xfrm>
            <a:off x="2051198" y="4831572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Ink Free" panose="03080402000500000000" pitchFamily="66" charset="0"/>
              </a:rPr>
              <a:t>Give a present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6F21A17-4227-48EE-BB74-F44FB80169FA}"/>
              </a:ext>
            </a:extLst>
          </p:cNvPr>
          <p:cNvSpPr txBox="1">
            <a:spLocks/>
          </p:cNvSpPr>
          <p:nvPr/>
        </p:nvSpPr>
        <p:spPr>
          <a:xfrm>
            <a:off x="352307" y="3839610"/>
            <a:ext cx="1591447" cy="80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Ink Free" panose="03080402000500000000" pitchFamily="66" charset="0"/>
              </a:rPr>
              <a:t>Say nice things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A87AF9-2401-4B74-9A9A-D1457D1F9FB5}"/>
              </a:ext>
            </a:extLst>
          </p:cNvPr>
          <p:cNvSpPr/>
          <p:nvPr/>
        </p:nvSpPr>
        <p:spPr>
          <a:xfrm>
            <a:off x="4065245" y="2943258"/>
            <a:ext cx="978933" cy="9197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22D796-64DD-47AA-B3A9-E2D7D1D3868F}"/>
              </a:ext>
            </a:extLst>
          </p:cNvPr>
          <p:cNvSpPr txBox="1"/>
          <p:nvPr/>
        </p:nvSpPr>
        <p:spPr>
          <a:xfrm>
            <a:off x="4164227" y="2972205"/>
            <a:ext cx="879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</a:t>
            </a:r>
            <a:endParaRPr lang="en-US" sz="24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B9D15FF-6008-4B73-9948-5757276C3583}"/>
              </a:ext>
            </a:extLst>
          </p:cNvPr>
          <p:cNvSpPr txBox="1">
            <a:spLocks/>
          </p:cNvSpPr>
          <p:nvPr/>
        </p:nvSpPr>
        <p:spPr>
          <a:xfrm>
            <a:off x="2223023" y="1907837"/>
            <a:ext cx="1301789" cy="946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Ink Free" panose="03080402000500000000" pitchFamily="66" charset="0"/>
                <a:sym typeface="Wingdings" panose="05000000000000000000" pitchFamily="2" charset="2"/>
              </a:rPr>
              <a:t></a:t>
            </a:r>
            <a:r>
              <a:rPr lang="en-US" sz="8000" b="1" dirty="0">
                <a:latin typeface="Ink Free" panose="03080402000500000000" pitchFamily="66" charset="0"/>
                <a:sym typeface="Wingdings" panose="05000000000000000000" pitchFamily="2" charset="2"/>
              </a:rPr>
              <a:t></a:t>
            </a:r>
            <a:endParaRPr lang="en-US" sz="8000" b="1" dirty="0">
              <a:latin typeface="Ink Free" panose="03080402000500000000" pitchFamily="66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C961BAD-72FD-49B0-9857-89886C831333}"/>
              </a:ext>
            </a:extLst>
          </p:cNvPr>
          <p:cNvSpPr txBox="1">
            <a:spLocks/>
          </p:cNvSpPr>
          <p:nvPr/>
        </p:nvSpPr>
        <p:spPr>
          <a:xfrm>
            <a:off x="7392649" y="2855108"/>
            <a:ext cx="1173786" cy="946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Ink Free" panose="03080402000500000000" pitchFamily="66" charset="0"/>
                <a:sym typeface="Wingdings" panose="05000000000000000000" pitchFamily="2" charset="2"/>
              </a:rPr>
              <a:t></a:t>
            </a:r>
            <a:r>
              <a:rPr lang="en-US" sz="8000" dirty="0">
                <a:latin typeface="Ink Free" panose="03080402000500000000" pitchFamily="66" charset="0"/>
                <a:sym typeface="Webdings" panose="05030102010509060703" pitchFamily="18" charset="2"/>
              </a:rPr>
              <a:t></a:t>
            </a:r>
            <a:endParaRPr lang="en-US" sz="8000" b="1" dirty="0">
              <a:latin typeface="Ink Free" panose="03080402000500000000" pitchFamily="66" charset="0"/>
            </a:endParaRPr>
          </a:p>
        </p:txBody>
      </p:sp>
      <p:pic>
        <p:nvPicPr>
          <p:cNvPr id="32" name="Content Placeholder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0A277E-F69F-441B-B64F-EF177168F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917" y="325250"/>
            <a:ext cx="2027123" cy="1444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4307A4-A90A-495F-A76C-A9C75BA4EC98}"/>
              </a:ext>
            </a:extLst>
          </p:cNvPr>
          <p:cNvSpPr/>
          <p:nvPr/>
        </p:nvSpPr>
        <p:spPr>
          <a:xfrm>
            <a:off x="691881" y="2766535"/>
            <a:ext cx="1020761" cy="163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>
                <a:latin typeface="Ink Free" panose="03080402000500000000" pitchFamily="66" charset="0"/>
                <a:sym typeface="Wingdings" panose="05000000000000000000" pitchFamily="2" charset="2"/>
              </a:rPr>
              <a:t></a:t>
            </a:r>
            <a:endParaRPr lang="en-US" sz="10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7396C5-AC73-41BE-AE82-D0D69C4A8762}"/>
              </a:ext>
            </a:extLst>
          </p:cNvPr>
          <p:cNvSpPr/>
          <p:nvPr/>
        </p:nvSpPr>
        <p:spPr>
          <a:xfrm>
            <a:off x="-18468" y="5703330"/>
            <a:ext cx="3773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Ink Free" panose="03080402000500000000" pitchFamily="66" charset="0"/>
              </a:rPr>
              <a:t>Fill your family’s hive with honey by doing something nice for someone each day.</a:t>
            </a:r>
          </a:p>
        </p:txBody>
      </p:sp>
    </p:spTree>
    <p:extLst>
      <p:ext uri="{BB962C8B-B14F-4D97-AF65-F5344CB8AC3E}">
        <p14:creationId xmlns:p14="http://schemas.microsoft.com/office/powerpoint/2010/main" val="3325800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27AE757-4121-4347-B8A8-08FFA036D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065"/>
            <a:ext cx="4939619" cy="61478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54EA4-1075-4335-A2D1-B0E0B4968DAD}"/>
              </a:ext>
            </a:extLst>
          </p:cNvPr>
          <p:cNvSpPr txBox="1"/>
          <p:nvPr/>
        </p:nvSpPr>
        <p:spPr>
          <a:xfrm>
            <a:off x="5597612" y="6211669"/>
            <a:ext cx="354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DA9562-A46D-465A-BF6D-AB1A9807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671" y="1991638"/>
            <a:ext cx="3747142" cy="134798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cs typeface="Cavolini" panose="03000502040302020204" pitchFamily="66" charset="0"/>
              </a:rPr>
              <a:t>Follow the Prophet, p. 110</a:t>
            </a:r>
          </a:p>
        </p:txBody>
      </p:sp>
    </p:spTree>
    <p:extLst>
      <p:ext uri="{BB962C8B-B14F-4D97-AF65-F5344CB8AC3E}">
        <p14:creationId xmlns:p14="http://schemas.microsoft.com/office/powerpoint/2010/main" val="514348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07A348-DE42-412A-8C18-785694AFAF74}"/>
              </a:ext>
            </a:extLst>
          </p:cNvPr>
          <p:cNvSpPr txBox="1"/>
          <p:nvPr/>
        </p:nvSpPr>
        <p:spPr>
          <a:xfrm>
            <a:off x="5937337" y="6438356"/>
            <a:ext cx="320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Ink Free" panose="03080402000500000000" pitchFamily="66" charset="0"/>
              </a:rPr>
              <a:t>Image:  Mohammed Hassan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9D0AFC-7EAC-4C84-9C3D-41D7D107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9035"/>
            <a:ext cx="3747142" cy="134798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cs typeface="Cavolini" panose="03000502040302020204" pitchFamily="66" charset="0"/>
              </a:rPr>
              <a:t>How will you “bee” more like Jesus this week?</a:t>
            </a:r>
          </a:p>
        </p:txBody>
      </p:sp>
      <p:pic>
        <p:nvPicPr>
          <p:cNvPr id="7" name="Content Placeholder 6" descr="A close up of a bug&#10;&#10;Description automatically generated">
            <a:extLst>
              <a:ext uri="{FF2B5EF4-FFF2-40B4-BE49-F238E27FC236}">
                <a16:creationId xmlns:a16="http://schemas.microsoft.com/office/drawing/2014/main" id="{4F609E86-3016-467B-BE52-654BD655A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018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76181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48FB8B-8B5C-4C1A-8F1E-38BB1753D904}"/>
              </a:ext>
            </a:extLst>
          </p:cNvPr>
          <p:cNvSpPr txBox="1"/>
          <p:nvPr/>
        </p:nvSpPr>
        <p:spPr>
          <a:xfrm>
            <a:off x="7451124" y="6488668"/>
            <a:ext cx="169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Image:  JLG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072371C-35CE-43BF-A77C-BF7CDAEC4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0128"/>
            <a:ext cx="4117593" cy="41175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F4A9D1-AEF1-4D63-9007-DA604DDB3DEC}"/>
              </a:ext>
            </a:extLst>
          </p:cNvPr>
          <p:cNvSpPr txBox="1">
            <a:spLocks/>
          </p:cNvSpPr>
          <p:nvPr/>
        </p:nvSpPr>
        <p:spPr>
          <a:xfrm>
            <a:off x="211084" y="4559660"/>
            <a:ext cx="3906508" cy="1152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cs typeface="Cavolini" panose="03000502040302020204" pitchFamily="66" charset="0"/>
              </a:rPr>
              <a:t>I’m Trying to Be 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cs typeface="Cavolini" panose="03000502040302020204" pitchFamily="66" charset="0"/>
              </a:rPr>
              <a:t>Like Jesus, p. 78</a:t>
            </a:r>
          </a:p>
        </p:txBody>
      </p:sp>
    </p:spTree>
    <p:extLst>
      <p:ext uri="{BB962C8B-B14F-4D97-AF65-F5344CB8AC3E}">
        <p14:creationId xmlns:p14="http://schemas.microsoft.com/office/powerpoint/2010/main" val="1163131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9E2D2F-6A28-480D-94B3-D7C991E08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3079" r="5389" b="4913"/>
          <a:stretch/>
        </p:blipFill>
        <p:spPr>
          <a:xfrm>
            <a:off x="4245530" y="210065"/>
            <a:ext cx="4707926" cy="62786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11CAB-800C-496C-BF61-ACCBCF5A35B0}"/>
              </a:ext>
            </a:extLst>
          </p:cNvPr>
          <p:cNvSpPr txBox="1"/>
          <p:nvPr/>
        </p:nvSpPr>
        <p:spPr>
          <a:xfrm>
            <a:off x="4245530" y="6488668"/>
            <a:ext cx="470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Image:  LDS Scriptures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D88E2A-FA36-47C3-AF6A-04D6AE3EC89B}"/>
              </a:ext>
            </a:extLst>
          </p:cNvPr>
          <p:cNvSpPr txBox="1">
            <a:spLocks/>
          </p:cNvSpPr>
          <p:nvPr/>
        </p:nvSpPr>
        <p:spPr>
          <a:xfrm>
            <a:off x="375895" y="1879228"/>
            <a:ext cx="3869635" cy="93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Ink Free" panose="03080402000500000000" pitchFamily="66" charset="0"/>
              </a:rPr>
              <a:t>Set a goal in </a:t>
            </a:r>
          </a:p>
          <a:p>
            <a:r>
              <a:rPr lang="en-US" sz="3600" b="1" dirty="0">
                <a:latin typeface="Ink Free" panose="03080402000500000000" pitchFamily="66" charset="0"/>
              </a:rPr>
              <a:t>each category.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CA052F-8849-4B17-88EA-0CAC123E2F1F}"/>
              </a:ext>
            </a:extLst>
          </p:cNvPr>
          <p:cNvSpPr txBox="1">
            <a:spLocks/>
          </p:cNvSpPr>
          <p:nvPr/>
        </p:nvSpPr>
        <p:spPr>
          <a:xfrm>
            <a:off x="375895" y="3461753"/>
            <a:ext cx="3869635" cy="2110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Ink Free" panose="03080402000500000000" pitchFamily="66" charset="0"/>
              </a:rPr>
              <a:t>Take a selfie of you working on a goal and share it with the Primary Presidency.</a:t>
            </a:r>
          </a:p>
        </p:txBody>
      </p:sp>
    </p:spTree>
    <p:extLst>
      <p:ext uri="{BB962C8B-B14F-4D97-AF65-F5344CB8AC3E}">
        <p14:creationId xmlns:p14="http://schemas.microsoft.com/office/powerpoint/2010/main" val="355608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483F2CEE-4E3F-4BF5-9275-625C5E69B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9562"/>
            <a:ext cx="9144000" cy="6238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7A348-DE42-412A-8C18-785694AFAF74}"/>
              </a:ext>
            </a:extLst>
          </p:cNvPr>
          <p:cNvSpPr txBox="1"/>
          <p:nvPr/>
        </p:nvSpPr>
        <p:spPr>
          <a:xfrm>
            <a:off x="5761973" y="6548437"/>
            <a:ext cx="284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Ink Free" panose="03080402000500000000" pitchFamily="66" charset="0"/>
              </a:rPr>
              <a:t>Image:  Annelise Batista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157EDD-28E3-4C1D-A876-EDC665CC01D7}"/>
              </a:ext>
            </a:extLst>
          </p:cNvPr>
          <p:cNvSpPr txBox="1"/>
          <p:nvPr/>
        </p:nvSpPr>
        <p:spPr>
          <a:xfrm>
            <a:off x="2271392" y="3166335"/>
            <a:ext cx="46012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</a:rPr>
              <a:t>Keep a Journal</a:t>
            </a:r>
          </a:p>
          <a:p>
            <a:endParaRPr lang="en-US" sz="3200" b="1" dirty="0">
              <a:latin typeface="Ink Free" panose="03080402000500000000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Ink Free" panose="03080402000500000000" pitchFamily="66" charset="0"/>
              </a:rPr>
              <a:t>Memories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Ink Free" panose="03080402000500000000" pitchFamily="66" charset="0"/>
              </a:rPr>
              <a:t>Sacred experiences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Ink Free" panose="03080402000500000000" pitchFamily="66" charset="0"/>
              </a:rPr>
              <a:t>Testimony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CF1EE-DC6D-4B06-A992-F15E67DCE0D1}"/>
              </a:ext>
            </a:extLst>
          </p:cNvPr>
          <p:cNvSpPr/>
          <p:nvPr/>
        </p:nvSpPr>
        <p:spPr>
          <a:xfrm>
            <a:off x="1910219" y="2107945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What do you wish you knew 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about Jesus’s life?</a:t>
            </a:r>
          </a:p>
        </p:txBody>
      </p:sp>
    </p:spTree>
    <p:extLst>
      <p:ext uri="{BB962C8B-B14F-4D97-AF65-F5344CB8AC3E}">
        <p14:creationId xmlns:p14="http://schemas.microsoft.com/office/powerpoint/2010/main" val="420101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&#10;&#10;Description automatically generated">
            <a:extLst>
              <a:ext uri="{FF2B5EF4-FFF2-40B4-BE49-F238E27FC236}">
                <a16:creationId xmlns:a16="http://schemas.microsoft.com/office/drawing/2014/main" id="{992D00A3-C6CD-489B-A8BD-7FF8D999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37"/>
            <a:ext cx="3064477" cy="1690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8FB8B-8B5C-4C1A-8F1E-38BB1753D904}"/>
              </a:ext>
            </a:extLst>
          </p:cNvPr>
          <p:cNvSpPr txBox="1"/>
          <p:nvPr/>
        </p:nvSpPr>
        <p:spPr>
          <a:xfrm>
            <a:off x="4352702" y="5792893"/>
            <a:ext cx="462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Images:  </a:t>
            </a:r>
            <a:r>
              <a:rPr lang="en-US" dirty="0" err="1">
                <a:latin typeface="Ink Free" panose="03080402000500000000" pitchFamily="66" charset="0"/>
                <a:cs typeface="Cavolini" panose="03000502040302020204" pitchFamily="66" charset="0"/>
              </a:rPr>
              <a:t>Clker</a:t>
            </a:r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 Free Vector Images, Gerhard </a:t>
            </a:r>
            <a:r>
              <a:rPr lang="en-US" dirty="0" err="1">
                <a:latin typeface="Ink Free" panose="03080402000500000000" pitchFamily="66" charset="0"/>
                <a:cs typeface="Cavolini" panose="03000502040302020204" pitchFamily="66" charset="0"/>
              </a:rPr>
              <a:t>Gellinger</a:t>
            </a:r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, &amp; The Church of Jesus Christ </a:t>
            </a:r>
          </a:p>
        </p:txBody>
      </p:sp>
      <p:pic>
        <p:nvPicPr>
          <p:cNvPr id="5" name="Content Placeholder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5980D1ED-E2A7-43F5-A42B-72B9E967B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5718" r="20878" b="13628"/>
          <a:stretch/>
        </p:blipFill>
        <p:spPr>
          <a:xfrm>
            <a:off x="0" y="2301790"/>
            <a:ext cx="2690763" cy="3060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FA421-CCC1-47C7-B1F1-BA25CD7BA490}"/>
              </a:ext>
            </a:extLst>
          </p:cNvPr>
          <p:cNvSpPr txBox="1"/>
          <p:nvPr/>
        </p:nvSpPr>
        <p:spPr>
          <a:xfrm>
            <a:off x="2364946" y="4593049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Ink Free" panose="03080402000500000000" pitchFamily="66" charset="0"/>
              </a:rPr>
              <a:t>enjamin</a:t>
            </a:r>
            <a:endParaRPr lang="en-US" sz="4400" dirty="0"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98AB5-CFE7-4095-B833-D391D1A79E7B}"/>
              </a:ext>
            </a:extLst>
          </p:cNvPr>
          <p:cNvSpPr txBox="1"/>
          <p:nvPr/>
        </p:nvSpPr>
        <p:spPr>
          <a:xfrm>
            <a:off x="2314421" y="2613392"/>
            <a:ext cx="15001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ym typeface="Webdings" panose="05030102010509060703" pitchFamily="18" charset="2"/>
              </a:rPr>
              <a:t></a:t>
            </a:r>
            <a:endParaRPr lang="en-US" sz="10000" dirty="0"/>
          </a:p>
        </p:txBody>
      </p:sp>
      <p:pic>
        <p:nvPicPr>
          <p:cNvPr id="8" name="Picture 7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9DC1B51E-50BD-4F49-B5DB-EB9206BA1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r="2443" b="6326"/>
          <a:stretch/>
        </p:blipFill>
        <p:spPr>
          <a:xfrm>
            <a:off x="4446557" y="418776"/>
            <a:ext cx="4439645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7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48FB8B-8B5C-4C1A-8F1E-38BB1753D904}"/>
              </a:ext>
            </a:extLst>
          </p:cNvPr>
          <p:cNvSpPr txBox="1"/>
          <p:nvPr/>
        </p:nvSpPr>
        <p:spPr>
          <a:xfrm>
            <a:off x="6375747" y="6388274"/>
            <a:ext cx="284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Images:  Microsoft Word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3CDD4-519F-47D0-82BB-990EE81EC80F}"/>
              </a:ext>
            </a:extLst>
          </p:cNvPr>
          <p:cNvSpPr txBox="1"/>
          <p:nvPr/>
        </p:nvSpPr>
        <p:spPr>
          <a:xfrm>
            <a:off x="1458099" y="1822039"/>
            <a:ext cx="5243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Be-</a:t>
            </a:r>
            <a:r>
              <a:rPr lang="en-US" sz="4400" b="1" dirty="0" err="1">
                <a:latin typeface="Ink Free" panose="03080402000500000000" pitchFamily="66" charset="0"/>
                <a:cs typeface="Arial" panose="020B0604020202020204" pitchFamily="34" charset="0"/>
              </a:rPr>
              <a:t>lieve</a:t>
            </a:r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 : Be smart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FD665-7B70-452C-B97E-3AC15FA01FF6}"/>
              </a:ext>
            </a:extLst>
          </p:cNvPr>
          <p:cNvSpPr txBox="1"/>
          <p:nvPr/>
        </p:nvSpPr>
        <p:spPr>
          <a:xfrm>
            <a:off x="1445741" y="1007545"/>
            <a:ext cx="5518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Be-long:  Be grateful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F595A-4014-4BBA-81A5-54ADDAA515B8}"/>
              </a:ext>
            </a:extLst>
          </p:cNvPr>
          <p:cNvSpPr txBox="1"/>
          <p:nvPr/>
        </p:nvSpPr>
        <p:spPr>
          <a:xfrm>
            <a:off x="1470456" y="3425813"/>
            <a:ext cx="490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Be-have:  Be true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90685-60C9-4E87-B9E8-364FB9F97334}"/>
              </a:ext>
            </a:extLst>
          </p:cNvPr>
          <p:cNvSpPr txBox="1"/>
          <p:nvPr/>
        </p:nvSpPr>
        <p:spPr>
          <a:xfrm>
            <a:off x="1507522" y="4250730"/>
            <a:ext cx="6135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Be-loved:  Be prayerful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F0A4C-0B24-469A-9F54-1E1BE2E6ED3F}"/>
              </a:ext>
            </a:extLst>
          </p:cNvPr>
          <p:cNvSpPr txBox="1"/>
          <p:nvPr/>
        </p:nvSpPr>
        <p:spPr>
          <a:xfrm>
            <a:off x="1470456" y="2639911"/>
            <a:ext cx="574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Be-</a:t>
            </a:r>
            <a:r>
              <a:rPr lang="en-US" sz="4400" b="1" dirty="0" err="1">
                <a:latin typeface="Ink Free" panose="03080402000500000000" pitchFamily="66" charset="0"/>
                <a:cs typeface="Arial" panose="020B0604020202020204" pitchFamily="34" charset="0"/>
              </a:rPr>
              <a:t>gan</a:t>
            </a:r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:  Be clean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FA1C9-94B8-4333-84B0-A5E5AFCDA3D0}"/>
              </a:ext>
            </a:extLst>
          </p:cNvPr>
          <p:cNvSpPr txBox="1"/>
          <p:nvPr/>
        </p:nvSpPr>
        <p:spPr>
          <a:xfrm>
            <a:off x="1501347" y="5081014"/>
            <a:ext cx="5463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Ink Free" panose="03080402000500000000" pitchFamily="66" charset="0"/>
                <a:cs typeface="Arial" panose="020B0604020202020204" pitchFamily="34" charset="0"/>
              </a:rPr>
              <a:t>Be-come:  Be humble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FE288E-B597-4E3E-8E9D-621664C68F82}"/>
              </a:ext>
            </a:extLst>
          </p:cNvPr>
          <p:cNvSpPr txBox="1"/>
          <p:nvPr/>
        </p:nvSpPr>
        <p:spPr>
          <a:xfrm>
            <a:off x="0" y="889843"/>
            <a:ext cx="14580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Ink Free" panose="03080402000500000000" pitchFamily="66" charset="0"/>
                <a:sym typeface="Webdings" panose="05030102010509060703" pitchFamily="18" charset="2"/>
              </a:rPr>
              <a:t></a:t>
            </a:r>
          </a:p>
          <a:p>
            <a:pPr algn="ctr"/>
            <a:r>
              <a:rPr lang="en-US" sz="5400" b="1" dirty="0">
                <a:latin typeface="Ink Free" panose="03080402000500000000" pitchFamily="66" charset="0"/>
                <a:sym typeface="Wingdings" panose="05000000000000000000" pitchFamily="2" charset="2"/>
              </a:rPr>
              <a:t></a:t>
            </a:r>
          </a:p>
          <a:p>
            <a:pPr algn="ctr"/>
            <a:r>
              <a:rPr lang="en-US" sz="5400" b="1" dirty="0">
                <a:latin typeface="Ink Free" panose="03080402000500000000" pitchFamily="66" charset="0"/>
                <a:sym typeface="Webdings" panose="05030102010509060703" pitchFamily="18" charset="2"/>
              </a:rPr>
              <a:t></a:t>
            </a:r>
            <a:endParaRPr lang="en-US" sz="5400" b="1" dirty="0">
              <a:latin typeface="Ink Free" panose="03080402000500000000" pitchFamily="66" charset="0"/>
            </a:endParaRPr>
          </a:p>
          <a:p>
            <a:pPr algn="ctr"/>
            <a:r>
              <a:rPr lang="en-US" sz="5400" b="1" dirty="0">
                <a:latin typeface="Ink Free" panose="03080402000500000000" pitchFamily="66" charset="0"/>
                <a:sym typeface="Wingdings" panose="05000000000000000000" pitchFamily="2" charset="2"/>
              </a:rPr>
              <a:t></a:t>
            </a:r>
          </a:p>
          <a:p>
            <a:pPr algn="ctr"/>
            <a:r>
              <a:rPr lang="en-US" sz="5400" b="1" dirty="0">
                <a:latin typeface="Ink Free" panose="03080402000500000000" pitchFamily="66" charset="0"/>
                <a:sym typeface="Webdings" panose="05030102010509060703" pitchFamily="18" charset="2"/>
              </a:rPr>
              <a:t></a:t>
            </a:r>
          </a:p>
          <a:p>
            <a:pPr algn="ctr"/>
            <a:r>
              <a:rPr lang="en-US" sz="5400" b="1" dirty="0">
                <a:latin typeface="Ink Free" panose="03080402000500000000" pitchFamily="66" charset="0"/>
                <a:sym typeface="Wingdings" panose="05000000000000000000" pitchFamily="2" charset="2"/>
              </a:rPr>
              <a:t></a:t>
            </a:r>
            <a:endParaRPr lang="en-US" sz="5400" b="1" dirty="0">
              <a:latin typeface="Ink Free" panose="03080402000500000000" pitchFamily="66" charset="0"/>
              <a:sym typeface="Webdings" panose="05030102010509060703" pitchFamily="18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821C0-2F2B-44C5-B10C-D593A329471C}"/>
              </a:ext>
            </a:extLst>
          </p:cNvPr>
          <p:cNvSpPr txBox="1"/>
          <p:nvPr/>
        </p:nvSpPr>
        <p:spPr>
          <a:xfrm>
            <a:off x="1501347" y="5784214"/>
            <a:ext cx="546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Ink Free" panose="03080402000500000000" pitchFamily="66" charset="0"/>
                <a:cs typeface="Arial" panose="020B0604020202020204" pitchFamily="34" charset="0"/>
              </a:rPr>
              <a:t>(See Mosiah 4:9-11, 27)</a:t>
            </a:r>
          </a:p>
        </p:txBody>
      </p:sp>
    </p:spTree>
    <p:extLst>
      <p:ext uri="{BB962C8B-B14F-4D97-AF65-F5344CB8AC3E}">
        <p14:creationId xmlns:p14="http://schemas.microsoft.com/office/powerpoint/2010/main" val="42898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B87E3-DA5D-4EA3-9E54-5EAF7C35D073}"/>
              </a:ext>
            </a:extLst>
          </p:cNvPr>
          <p:cNvSpPr txBox="1"/>
          <p:nvPr/>
        </p:nvSpPr>
        <p:spPr>
          <a:xfrm>
            <a:off x="3694671" y="6229178"/>
            <a:ext cx="475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pic>
        <p:nvPicPr>
          <p:cNvPr id="7" name="Content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707CBAF-6447-4A77-8514-AEE78E0B5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B53A53-A01A-4204-A538-5277B84299D4}"/>
              </a:ext>
            </a:extLst>
          </p:cNvPr>
          <p:cNvSpPr txBox="1"/>
          <p:nvPr/>
        </p:nvSpPr>
        <p:spPr>
          <a:xfrm>
            <a:off x="5173249" y="6413844"/>
            <a:ext cx="389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4D27A07F-2C09-492E-83A1-53276F2EAAB1}"/>
              </a:ext>
            </a:extLst>
          </p:cNvPr>
          <p:cNvSpPr/>
          <p:nvPr/>
        </p:nvSpPr>
        <p:spPr>
          <a:xfrm>
            <a:off x="1385200" y="2771114"/>
            <a:ext cx="733847" cy="683206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BFB20-071B-4C9C-9801-02F993E747DE}"/>
              </a:ext>
            </a:extLst>
          </p:cNvPr>
          <p:cNvSpPr txBox="1"/>
          <p:nvPr/>
        </p:nvSpPr>
        <p:spPr>
          <a:xfrm>
            <a:off x="1741118" y="3933173"/>
            <a:ext cx="11441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ym typeface="Wingdings" panose="05000000000000000000" pitchFamily="2" charset="2"/>
              </a:rPr>
              <a:t></a:t>
            </a:r>
            <a:endParaRPr lang="en-US" sz="7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57B64-8CF4-4B1E-9FBA-65CF1E894CED}"/>
              </a:ext>
            </a:extLst>
          </p:cNvPr>
          <p:cNvSpPr txBox="1"/>
          <p:nvPr/>
        </p:nvSpPr>
        <p:spPr>
          <a:xfrm>
            <a:off x="1741118" y="601114"/>
            <a:ext cx="656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nk Free" panose="03080402000500000000" pitchFamily="66" charset="0"/>
              </a:rPr>
              <a:t>King Benjamin loved his people and wanted them to be happy.</a:t>
            </a:r>
          </a:p>
        </p:txBody>
      </p:sp>
    </p:spTree>
    <p:extLst>
      <p:ext uri="{BB962C8B-B14F-4D97-AF65-F5344CB8AC3E}">
        <p14:creationId xmlns:p14="http://schemas.microsoft.com/office/powerpoint/2010/main" val="293679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BF18-9907-4100-8AFF-0841640C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Ink Free" panose="03080402000500000000" pitchFamily="66" charset="0"/>
            </a:endParaRPr>
          </a:p>
        </p:txBody>
      </p:sp>
      <p:pic>
        <p:nvPicPr>
          <p:cNvPr id="5" name="Content Placeholder 4" descr="A picture containing grass, box, table, sitting&#10;&#10;Description automatically generated">
            <a:extLst>
              <a:ext uri="{FF2B5EF4-FFF2-40B4-BE49-F238E27FC236}">
                <a16:creationId xmlns:a16="http://schemas.microsoft.com/office/drawing/2014/main" id="{6FA6DBD9-E1E6-4B8F-B8C4-C2129067A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A821D-0C2B-4D71-9974-5580B08052BA}"/>
              </a:ext>
            </a:extLst>
          </p:cNvPr>
          <p:cNvSpPr txBox="1"/>
          <p:nvPr/>
        </p:nvSpPr>
        <p:spPr>
          <a:xfrm>
            <a:off x="263047" y="1027907"/>
            <a:ext cx="15001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Ink Free" panose="03080402000500000000" pitchFamily="66" charset="0"/>
                <a:sym typeface="Webdings" panose="05030102010509060703" pitchFamily="18" charset="2"/>
              </a:rPr>
              <a:t></a:t>
            </a:r>
            <a:endParaRPr lang="en-US" sz="10000" dirty="0">
              <a:latin typeface="Ink Free" panose="03080402000500000000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A6948-08B0-4451-88FD-B03394F767F7}"/>
              </a:ext>
            </a:extLst>
          </p:cNvPr>
          <p:cNvSpPr txBox="1"/>
          <p:nvPr/>
        </p:nvSpPr>
        <p:spPr>
          <a:xfrm>
            <a:off x="4386649" y="6488668"/>
            <a:ext cx="475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7B58F-CEB5-4B6F-99AB-5744D48ADD1F}"/>
              </a:ext>
            </a:extLst>
          </p:cNvPr>
          <p:cNvSpPr txBox="1"/>
          <p:nvPr/>
        </p:nvSpPr>
        <p:spPr>
          <a:xfrm>
            <a:off x="0" y="736582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Ink Free" panose="03080402000500000000" pitchFamily="66" charset="0"/>
              </a:rPr>
              <a:t>He taught them to focus their lives </a:t>
            </a:r>
          </a:p>
          <a:p>
            <a:pPr algn="ctr"/>
            <a:r>
              <a:rPr lang="en-US" sz="2800" b="1" dirty="0">
                <a:latin typeface="Ink Free" panose="03080402000500000000" pitchFamily="66" charset="0"/>
              </a:rPr>
              <a:t>on Jesus Christ &amp; the temple.</a:t>
            </a:r>
          </a:p>
        </p:txBody>
      </p:sp>
    </p:spTree>
    <p:extLst>
      <p:ext uri="{BB962C8B-B14F-4D97-AF65-F5344CB8AC3E}">
        <p14:creationId xmlns:p14="http://schemas.microsoft.com/office/powerpoint/2010/main" val="348055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ADDDA8FF-B86A-4520-A0FE-E1D43A8D1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-1" b="-1"/>
          <a:stretch/>
        </p:blipFill>
        <p:spPr>
          <a:xfrm flipH="1">
            <a:off x="-2" y="-4470"/>
            <a:ext cx="9149953" cy="6862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F2633-6A3C-4409-B9DA-6BE94735FB09}"/>
              </a:ext>
            </a:extLst>
          </p:cNvPr>
          <p:cNvSpPr txBox="1"/>
          <p:nvPr/>
        </p:nvSpPr>
        <p:spPr>
          <a:xfrm>
            <a:off x="5245821" y="6488668"/>
            <a:ext cx="389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C33E1-E268-4143-8F38-67F603FB207B}"/>
              </a:ext>
            </a:extLst>
          </p:cNvPr>
          <p:cNvSpPr txBox="1"/>
          <p:nvPr/>
        </p:nvSpPr>
        <p:spPr>
          <a:xfrm>
            <a:off x="2233311" y="237088"/>
            <a:ext cx="602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Ink Free" panose="03080402000500000000" pitchFamily="66" charset="0"/>
              </a:rPr>
              <a:t>He taught them from a tower </a:t>
            </a:r>
          </a:p>
          <a:p>
            <a:pPr algn="ctr"/>
            <a:r>
              <a:rPr lang="en-US" sz="2800" b="1" dirty="0">
                <a:latin typeface="Ink Free" panose="03080402000500000000" pitchFamily="66" charset="0"/>
              </a:rPr>
              <a:t>and also sent his words to them.</a:t>
            </a:r>
          </a:p>
        </p:txBody>
      </p:sp>
    </p:spTree>
    <p:extLst>
      <p:ext uri="{BB962C8B-B14F-4D97-AF65-F5344CB8AC3E}">
        <p14:creationId xmlns:p14="http://schemas.microsoft.com/office/powerpoint/2010/main" val="46810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1BB9-93DF-4179-AA39-D237B1FB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man, building, standing, holding&#10;&#10;Description automatically generated">
            <a:extLst>
              <a:ext uri="{FF2B5EF4-FFF2-40B4-BE49-F238E27FC236}">
                <a16:creationId xmlns:a16="http://schemas.microsoft.com/office/drawing/2014/main" id="{DE6D916B-160F-4E05-A2CC-93DB9C516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A49E98-1787-491C-AAAD-9EDDEFCBD565}"/>
              </a:ext>
            </a:extLst>
          </p:cNvPr>
          <p:cNvSpPr txBox="1"/>
          <p:nvPr/>
        </p:nvSpPr>
        <p:spPr>
          <a:xfrm>
            <a:off x="5085567" y="6211669"/>
            <a:ext cx="405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Images:  </a:t>
            </a:r>
            <a:r>
              <a:rPr lang="en-US" dirty="0" err="1">
                <a:latin typeface="Ink Free" panose="03080402000500000000" pitchFamily="66" charset="0"/>
                <a:cs typeface="Cavolini" panose="03000502040302020204" pitchFamily="66" charset="0"/>
              </a:rPr>
              <a:t>Clker</a:t>
            </a:r>
            <a:r>
              <a:rPr lang="en-US" dirty="0">
                <a:latin typeface="Ink Free" panose="03080402000500000000" pitchFamily="66" charset="0"/>
                <a:cs typeface="Cavolini" panose="03000502040302020204" pitchFamily="66" charset="0"/>
              </a:rPr>
              <a:t> Free Vector Images &amp; The Church of Jesus Christ</a:t>
            </a:r>
          </a:p>
        </p:txBody>
      </p:sp>
      <p:pic>
        <p:nvPicPr>
          <p:cNvPr id="6" name="Picture 5" descr="A picture containing cup&#10;&#10;Description automatically generated">
            <a:extLst>
              <a:ext uri="{FF2B5EF4-FFF2-40B4-BE49-F238E27FC236}">
                <a16:creationId xmlns:a16="http://schemas.microsoft.com/office/drawing/2014/main" id="{9532A1D4-58C9-4090-96A6-E03C9E6B0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19" y="901874"/>
            <a:ext cx="1430146" cy="788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51A9C-C1A3-46F1-B1C6-7BC806532036}"/>
              </a:ext>
            </a:extLst>
          </p:cNvPr>
          <p:cNvSpPr txBox="1"/>
          <p:nvPr/>
        </p:nvSpPr>
        <p:spPr>
          <a:xfrm>
            <a:off x="2542784" y="3424430"/>
            <a:ext cx="1916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 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taught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them 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to keep the ___</a:t>
            </a:r>
          </a:p>
        </p:txBody>
      </p:sp>
    </p:spTree>
    <p:extLst>
      <p:ext uri="{BB962C8B-B14F-4D97-AF65-F5344CB8AC3E}">
        <p14:creationId xmlns:p14="http://schemas.microsoft.com/office/powerpoint/2010/main" val="165386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9A9BF51C-E9A3-4BB6-9296-6E3E2B864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9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C3BDF-6B57-46FF-A776-0C673811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7134"/>
            <a:ext cx="5185775" cy="66355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Ink Free" panose="03080402000500000000" pitchFamily="66" charset="0"/>
              </a:rPr>
              <a:t>Nephi’s Courage, p. 120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AB6B4-592A-45F4-8002-EC79CF640F11}"/>
              </a:ext>
            </a:extLst>
          </p:cNvPr>
          <p:cNvSpPr txBox="1"/>
          <p:nvPr/>
        </p:nvSpPr>
        <p:spPr>
          <a:xfrm>
            <a:off x="5336087" y="6488668"/>
            <a:ext cx="389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46E6A-1B2F-4DA9-A898-E17B76C45D58}"/>
              </a:ext>
            </a:extLst>
          </p:cNvPr>
          <p:cNvSpPr txBox="1"/>
          <p:nvPr/>
        </p:nvSpPr>
        <p:spPr>
          <a:xfrm>
            <a:off x="1352810" y="3687477"/>
            <a:ext cx="2931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He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taught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them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to be…</a:t>
            </a:r>
          </a:p>
        </p:txBody>
      </p:sp>
    </p:spTree>
    <p:extLst>
      <p:ext uri="{BB962C8B-B14F-4D97-AF65-F5344CB8AC3E}">
        <p14:creationId xmlns:p14="http://schemas.microsoft.com/office/powerpoint/2010/main" val="3289361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2161</Words>
  <Application>Microsoft Office PowerPoint</Application>
  <PresentationFormat>On-screen Show (4:3)</PresentationFormat>
  <Paragraphs>207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Cavolini</vt:lpstr>
      <vt:lpstr>Ink Free</vt:lpstr>
      <vt:lpstr>Office Theme</vt:lpstr>
      <vt:lpstr>Singing Time with  Sister Montgomery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Nephi’s Courage, p. 120</vt:lpstr>
      <vt:lpstr>PowerPoint Presentation</vt:lpstr>
      <vt:lpstr>PowerPoint Presentation</vt:lpstr>
      <vt:lpstr>Repentance, p. 98</vt:lpstr>
      <vt:lpstr>The Church of  Jesus Christ,  p. 77</vt:lpstr>
      <vt:lpstr>PowerPoint Presentation</vt:lpstr>
      <vt:lpstr>PowerPoint Presentation</vt:lpstr>
      <vt:lpstr>Dare to Do Right:  Crack the Code (Plain Version)</vt:lpstr>
      <vt:lpstr>PowerPoint Presentation</vt:lpstr>
      <vt:lpstr>PowerPoint Presentation</vt:lpstr>
      <vt:lpstr>PowerPoint Presentation</vt:lpstr>
      <vt:lpstr>PowerPoint Presentation</vt:lpstr>
      <vt:lpstr>Bee of  Service</vt:lpstr>
      <vt:lpstr>Follow the Prophet, p. 110</vt:lpstr>
      <vt:lpstr>How will you “bee” more like Jesus this week?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Singing Time with  Sister Montgomery</dc:title>
  <dc:creator>Cherice Montgomery</dc:creator>
  <cp:lastModifiedBy>Cherice Montgomery</cp:lastModifiedBy>
  <cp:revision>6</cp:revision>
  <dcterms:created xsi:type="dcterms:W3CDTF">2020-04-26T20:17:04Z</dcterms:created>
  <dcterms:modified xsi:type="dcterms:W3CDTF">2020-04-26T20:53:11Z</dcterms:modified>
</cp:coreProperties>
</file>