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35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4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5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9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1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0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3800AD-39CD-4BD5-B864-4D42AB1CAF21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652BE8-FD82-4F8B-8EF1-63E3D0B9B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4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church&#10;&#10;Description automatically generated">
            <a:extLst>
              <a:ext uri="{FF2B5EF4-FFF2-40B4-BE49-F238E27FC236}">
                <a16:creationId xmlns:a16="http://schemas.microsoft.com/office/drawing/2014/main" id="{619AE2F5-E1CA-9E23-6964-D9AB3AA4B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9" y="0"/>
            <a:ext cx="6481062" cy="8641417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1B4EFF4-5E91-6D45-37B9-D4227B31EFE7}"/>
              </a:ext>
            </a:extLst>
          </p:cNvPr>
          <p:cNvSpPr txBox="1">
            <a:spLocks/>
          </p:cNvSpPr>
          <p:nvPr/>
        </p:nvSpPr>
        <p:spPr>
          <a:xfrm>
            <a:off x="0" y="8030506"/>
            <a:ext cx="7772400" cy="74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/>
              <a:t>The Church of Jesus Christ, p. 77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66C308-260E-28AD-6736-4FD613587B4C}"/>
              </a:ext>
            </a:extLst>
          </p:cNvPr>
          <p:cNvSpPr txBox="1">
            <a:spLocks/>
          </p:cNvSpPr>
          <p:nvPr/>
        </p:nvSpPr>
        <p:spPr>
          <a:xfrm>
            <a:off x="0" y="8641417"/>
            <a:ext cx="7772400" cy="74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200" b="1" i="1" dirty="0"/>
              <a:t>Words &amp; music by Janice Kapp Perry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3C1695-CB73-3834-B34E-70E67AF9F520}"/>
              </a:ext>
            </a:extLst>
          </p:cNvPr>
          <p:cNvSpPr/>
          <p:nvPr/>
        </p:nvSpPr>
        <p:spPr>
          <a:xfrm>
            <a:off x="185530" y="477077"/>
            <a:ext cx="7301948" cy="902473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7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ild wearing a tie and a tie at a podium&#10;&#10;Description automatically generated">
            <a:extLst>
              <a:ext uri="{FF2B5EF4-FFF2-40B4-BE49-F238E27FC236}">
                <a16:creationId xmlns:a16="http://schemas.microsoft.com/office/drawing/2014/main" id="{C8CA2FED-E611-9C0D-E38E-8A2E65F5B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" y="230325"/>
            <a:ext cx="6584208" cy="8778945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0AD8E9C-D277-92BC-A182-222A7ABE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4241"/>
            <a:ext cx="7772400" cy="11887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/>
              <a:t>His truth I will proclaim.</a:t>
            </a:r>
          </a:p>
        </p:txBody>
      </p:sp>
    </p:spTree>
    <p:extLst>
      <p:ext uri="{BB962C8B-B14F-4D97-AF65-F5344CB8AC3E}">
        <p14:creationId xmlns:p14="http://schemas.microsoft.com/office/powerpoint/2010/main" val="117172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7B93463-BBC7-2DCA-1ABD-13139163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1" y="1775069"/>
            <a:ext cx="1955986" cy="260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9F69390-123D-6F3D-79F8-6B9A21A40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60" y="2081912"/>
            <a:ext cx="1534303" cy="198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594F399-5FD2-92CD-F7BF-E3F3A8E77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54" y="1876145"/>
            <a:ext cx="1703339" cy="227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BB1FB44-88B2-A76D-D5E2-916DD2E8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46" y="1876145"/>
            <a:ext cx="1805324" cy="24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BDD8A82-8486-9BCA-1310-E9C65C2C8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1" y="5029200"/>
            <a:ext cx="1955986" cy="261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AF4D45C5-4786-4EBB-5408-4A97E0441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15" y="5133595"/>
            <a:ext cx="1703339" cy="227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104361DC-6B29-255F-706B-528CA1576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92" y="5299202"/>
            <a:ext cx="1703340" cy="227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1AE2BF7-6DB1-83D0-28EA-B703C741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982807"/>
            <a:ext cx="20288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913CB436-2F86-B505-96D7-027F7AEC4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32" y="4465093"/>
            <a:ext cx="978274" cy="13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2866709-2D3D-35E0-C080-C7CDBA0E75BF}"/>
              </a:ext>
            </a:extLst>
          </p:cNvPr>
          <p:cNvSpPr txBox="1">
            <a:spLocks/>
          </p:cNvSpPr>
          <p:nvPr/>
        </p:nvSpPr>
        <p:spPr>
          <a:xfrm>
            <a:off x="-19237" y="738766"/>
            <a:ext cx="7772400" cy="744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b="1" dirty="0"/>
              <a:t>The Church of Jesus Christ, p. 77</a:t>
            </a:r>
          </a:p>
        </p:txBody>
      </p:sp>
    </p:spTree>
    <p:extLst>
      <p:ext uri="{BB962C8B-B14F-4D97-AF65-F5344CB8AC3E}">
        <p14:creationId xmlns:p14="http://schemas.microsoft.com/office/powerpoint/2010/main" val="39983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church&#10;&#10;Description automatically generated">
            <a:extLst>
              <a:ext uri="{FF2B5EF4-FFF2-40B4-BE49-F238E27FC236}">
                <a16:creationId xmlns:a16="http://schemas.microsoft.com/office/drawing/2014/main" id="{619AE2F5-E1CA-9E23-6964-D9AB3AA4B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69" y="0"/>
            <a:ext cx="6481062" cy="86414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0372F9-B2BF-3222-EDE2-3DD4E0412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451632"/>
            <a:ext cx="7772400" cy="1944159"/>
          </a:xfrm>
        </p:spPr>
        <p:txBody>
          <a:bodyPr/>
          <a:lstStyle/>
          <a:p>
            <a:pPr algn="ctr"/>
            <a:r>
              <a:rPr lang="en-US" b="1" dirty="0"/>
              <a:t>I belong to the Church of </a:t>
            </a:r>
            <a:br>
              <a:rPr lang="en-US" b="1" dirty="0"/>
            </a:br>
            <a:r>
              <a:rPr lang="en-US" b="1" dirty="0"/>
              <a:t>Jesus Christ of Latter-Day Saints.</a:t>
            </a:r>
          </a:p>
        </p:txBody>
      </p:sp>
    </p:spTree>
    <p:extLst>
      <p:ext uri="{BB962C8B-B14F-4D97-AF65-F5344CB8AC3E}">
        <p14:creationId xmlns:p14="http://schemas.microsoft.com/office/powerpoint/2010/main" val="339226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hild looking at himself in the mirror&#10;&#10;Description automatically generated">
            <a:extLst>
              <a:ext uri="{FF2B5EF4-FFF2-40B4-BE49-F238E27FC236}">
                <a16:creationId xmlns:a16="http://schemas.microsoft.com/office/drawing/2014/main" id="{F478E07A-51E8-CA5E-9631-A15F79680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535519"/>
            <a:ext cx="5820540" cy="754139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42ED28-4476-2C34-44FB-03DD41C71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4241"/>
            <a:ext cx="7772400" cy="1188785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I know who I am.</a:t>
            </a:r>
          </a:p>
        </p:txBody>
      </p:sp>
    </p:spTree>
    <p:extLst>
      <p:ext uri="{BB962C8B-B14F-4D97-AF65-F5344CB8AC3E}">
        <p14:creationId xmlns:p14="http://schemas.microsoft.com/office/powerpoint/2010/main" val="229788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family standing in front of a church&#10;&#10;Description automatically generated">
            <a:extLst>
              <a:ext uri="{FF2B5EF4-FFF2-40B4-BE49-F238E27FC236}">
                <a16:creationId xmlns:a16="http://schemas.microsoft.com/office/drawing/2014/main" id="{8FEE2D89-E8C7-8FEA-6BF4-5F131DD50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6" y="277985"/>
            <a:ext cx="6054628" cy="8072839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6D4108-37A1-DCF9-772A-D7100E7B6F23}"/>
              </a:ext>
            </a:extLst>
          </p:cNvPr>
          <p:cNvSpPr txBox="1">
            <a:spLocks/>
          </p:cNvSpPr>
          <p:nvPr/>
        </p:nvSpPr>
        <p:spPr>
          <a:xfrm>
            <a:off x="0" y="8114241"/>
            <a:ext cx="7772400" cy="11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I know God’s plan.</a:t>
            </a:r>
          </a:p>
        </p:txBody>
      </p:sp>
    </p:spTree>
    <p:extLst>
      <p:ext uri="{BB962C8B-B14F-4D97-AF65-F5344CB8AC3E}">
        <p14:creationId xmlns:p14="http://schemas.microsoft.com/office/powerpoint/2010/main" val="105917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coloring page of a person and two children&#10;&#10;Description automatically generated">
            <a:extLst>
              <a:ext uri="{FF2B5EF4-FFF2-40B4-BE49-F238E27FC236}">
                <a16:creationId xmlns:a16="http://schemas.microsoft.com/office/drawing/2014/main" id="{53067AB7-D40F-745C-A5A4-4B2042C43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49" y="0"/>
            <a:ext cx="7229544" cy="9639393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16DB43-B4C1-1E1C-9138-D8BFEEC052AB}"/>
              </a:ext>
            </a:extLst>
          </p:cNvPr>
          <p:cNvSpPr txBox="1">
            <a:spLocks/>
          </p:cNvSpPr>
          <p:nvPr/>
        </p:nvSpPr>
        <p:spPr>
          <a:xfrm>
            <a:off x="0" y="8114241"/>
            <a:ext cx="7772400" cy="11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I’ll follow him in faith.</a:t>
            </a:r>
          </a:p>
        </p:txBody>
      </p:sp>
    </p:spTree>
    <p:extLst>
      <p:ext uri="{BB962C8B-B14F-4D97-AF65-F5344CB8AC3E}">
        <p14:creationId xmlns:p14="http://schemas.microsoft.com/office/powerpoint/2010/main" val="280933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ild looking at a picture of person&#10;&#10;Description automatically generated">
            <a:extLst>
              <a:ext uri="{FF2B5EF4-FFF2-40B4-BE49-F238E27FC236}">
                <a16:creationId xmlns:a16="http://schemas.microsoft.com/office/drawing/2014/main" id="{9A033EC4-F4CE-413B-A8A6-BDD168079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8" y="0"/>
            <a:ext cx="7117024" cy="9489366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2E0B2DD-8C3D-FA1D-7599-F2F5B3F037C4}"/>
              </a:ext>
            </a:extLst>
          </p:cNvPr>
          <p:cNvSpPr txBox="1">
            <a:spLocks/>
          </p:cNvSpPr>
          <p:nvPr/>
        </p:nvSpPr>
        <p:spPr>
          <a:xfrm>
            <a:off x="0" y="8114241"/>
            <a:ext cx="7772400" cy="11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I believe in the Savior, Jesus Christ.</a:t>
            </a:r>
          </a:p>
        </p:txBody>
      </p:sp>
    </p:spTree>
    <p:extLst>
      <p:ext uri="{BB962C8B-B14F-4D97-AF65-F5344CB8AC3E}">
        <p14:creationId xmlns:p14="http://schemas.microsoft.com/office/powerpoint/2010/main" val="363074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line-up of women standing next to a child&#10;&#10;Description automatically generated">
            <a:extLst>
              <a:ext uri="{FF2B5EF4-FFF2-40B4-BE49-F238E27FC236}">
                <a16:creationId xmlns:a16="http://schemas.microsoft.com/office/drawing/2014/main" id="{AE487BBA-B37F-9ECD-A574-76DF81217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8" y="109356"/>
            <a:ext cx="6821188" cy="909491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7CE05D7-3DB9-14E3-45B2-808B37BA9B14}"/>
              </a:ext>
            </a:extLst>
          </p:cNvPr>
          <p:cNvSpPr txBox="1">
            <a:spLocks/>
          </p:cNvSpPr>
          <p:nvPr/>
        </p:nvSpPr>
        <p:spPr>
          <a:xfrm>
            <a:off x="0" y="8273267"/>
            <a:ext cx="7772400" cy="11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I’ll honor his name.</a:t>
            </a:r>
          </a:p>
        </p:txBody>
      </p:sp>
    </p:spTree>
    <p:extLst>
      <p:ext uri="{BB962C8B-B14F-4D97-AF65-F5344CB8AC3E}">
        <p14:creationId xmlns:p14="http://schemas.microsoft.com/office/powerpoint/2010/main" val="2052651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logo&#10;&#10;Description automatically generated">
            <a:extLst>
              <a:ext uri="{FF2B5EF4-FFF2-40B4-BE49-F238E27FC236}">
                <a16:creationId xmlns:a16="http://schemas.microsoft.com/office/drawing/2014/main" id="{FA43C96D-3F0B-2F5D-8287-F29B6552F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0" y="98196"/>
            <a:ext cx="7024534" cy="936604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ED7648-ECF6-E590-C0D9-59AA1E86878D}"/>
              </a:ext>
            </a:extLst>
          </p:cNvPr>
          <p:cNvSpPr txBox="1">
            <a:spLocks/>
          </p:cNvSpPr>
          <p:nvPr/>
        </p:nvSpPr>
        <p:spPr>
          <a:xfrm>
            <a:off x="0" y="8114241"/>
            <a:ext cx="7772400" cy="11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I’ll do what </a:t>
            </a:r>
            <a:r>
              <a:rPr lang="en-US" sz="6600" b="1"/>
              <a:t>is right;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9049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ack and white sun&#10;&#10;Description automatically generated">
            <a:extLst>
              <a:ext uri="{FF2B5EF4-FFF2-40B4-BE49-F238E27FC236}">
                <a16:creationId xmlns:a16="http://schemas.microsoft.com/office/drawing/2014/main" id="{B374FD62-C7DB-4E14-E94E-304564F63F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16" b="14643"/>
          <a:stretch/>
        </p:blipFill>
        <p:spPr>
          <a:xfrm>
            <a:off x="182620" y="881270"/>
            <a:ext cx="7407159" cy="687787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307BAE7-6BE6-D7B9-BFB3-4908E54428A1}"/>
              </a:ext>
            </a:extLst>
          </p:cNvPr>
          <p:cNvSpPr txBox="1">
            <a:spLocks/>
          </p:cNvSpPr>
          <p:nvPr/>
        </p:nvSpPr>
        <p:spPr>
          <a:xfrm>
            <a:off x="0" y="8114241"/>
            <a:ext cx="7772400" cy="1188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4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/>
              <a:t>I’ll follow his light.</a:t>
            </a:r>
          </a:p>
        </p:txBody>
      </p:sp>
    </p:spTree>
    <p:extLst>
      <p:ext uri="{BB962C8B-B14F-4D97-AF65-F5344CB8AC3E}">
        <p14:creationId xmlns:p14="http://schemas.microsoft.com/office/powerpoint/2010/main" val="339796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86</Words>
  <Application>Microsoft Office PowerPoint</Application>
  <PresentationFormat>Custom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I belong to the Church of  Jesus Christ of Latter-Day Saints.</vt:lpstr>
      <vt:lpstr>I know who I am.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His truth I will proclaim.</vt:lpstr>
      <vt:lpstr>PowerPoint Presentation</vt:lpstr>
    </vt:vector>
  </TitlesOfParts>
  <Company>Brigham Young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Cherice Montgomery</dc:creator>
  <cp:lastModifiedBy>Cherice Montgomery</cp:lastModifiedBy>
  <cp:revision>3</cp:revision>
  <dcterms:created xsi:type="dcterms:W3CDTF">2024-04-22T06:19:32Z</dcterms:created>
  <dcterms:modified xsi:type="dcterms:W3CDTF">2024-04-22T06:54:51Z</dcterms:modified>
</cp:coreProperties>
</file>