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9" r:id="rId3"/>
    <p:sldId id="278" r:id="rId4"/>
    <p:sldId id="264" r:id="rId5"/>
    <p:sldId id="271" r:id="rId6"/>
    <p:sldId id="277" r:id="rId7"/>
    <p:sldId id="267" r:id="rId8"/>
    <p:sldId id="268" r:id="rId9"/>
    <p:sldId id="272" r:id="rId10"/>
    <p:sldId id="265" r:id="rId11"/>
    <p:sldId id="279" r:id="rId12"/>
    <p:sldId id="266" r:id="rId13"/>
    <p:sldId id="27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393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0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2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Sign language outline">
            <a:extLst>
              <a:ext uri="{FF2B5EF4-FFF2-40B4-BE49-F238E27FC236}">
                <a16:creationId xmlns:a16="http://schemas.microsoft.com/office/drawing/2014/main" id="{716D07F2-5F8B-6365-9D5A-26CCAB173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89" y="-509932"/>
            <a:ext cx="8734696" cy="7877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014069" y="4372173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500" b="1" dirty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latin typeface="Congenial" panose="02000503040000020004" pitchFamily="2" charset="0"/>
              </a:rPr>
              <a:t>Brush</a:t>
            </a:r>
          </a:p>
        </p:txBody>
      </p:sp>
    </p:spTree>
    <p:extLst>
      <p:ext uri="{BB962C8B-B14F-4D97-AF65-F5344CB8AC3E}">
        <p14:creationId xmlns:p14="http://schemas.microsoft.com/office/powerpoint/2010/main" val="331004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066D0F3A-D9A1-5751-0205-D8F6471AEFEC}"/>
              </a:ext>
            </a:extLst>
          </p:cNvPr>
          <p:cNvSpPr txBox="1"/>
          <p:nvPr/>
        </p:nvSpPr>
        <p:spPr>
          <a:xfrm>
            <a:off x="95794" y="1732012"/>
            <a:ext cx="9048206" cy="3323987"/>
          </a:xfrm>
          <a:prstGeom prst="curvedDownArrow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ngenial" panose="02000503040000020004" pitchFamily="2" charset="0"/>
              </a:rPr>
              <a:t>       </a:t>
            </a:r>
          </a:p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ngenial" panose="02000503040000020004" pitchFamily="2" charset="0"/>
              </a:rPr>
              <a:t>      </a:t>
            </a:r>
            <a:r>
              <a:rPr lang="en-US" sz="12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ngenial" panose="02000503040000020004" pitchFamily="2" charset="0"/>
              </a:rPr>
              <a:t>                                </a:t>
            </a:r>
            <a:r>
              <a:rPr lang="en-US" sz="150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ngenial" panose="02000503040000020004" pitchFamily="2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95330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Dance steps outline">
            <a:extLst>
              <a:ext uri="{FF2B5EF4-FFF2-40B4-BE49-F238E27FC236}">
                <a16:creationId xmlns:a16="http://schemas.microsoft.com/office/drawing/2014/main" id="{A8E48AE5-BD5A-E53B-C6EA-90E1F0DC5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-28303"/>
            <a:ext cx="9144000" cy="68863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EC8AA5-ED15-9541-FB30-A1FB7D66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73" y="896349"/>
            <a:ext cx="7049044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ongenial" panose="02000503040000020004" pitchFamily="2" charset="0"/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3280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795D7AE0-F63B-0A6B-07BE-82B8A8A8ED3D}"/>
              </a:ext>
            </a:extLst>
          </p:cNvPr>
          <p:cNvGrpSpPr/>
          <p:nvPr/>
        </p:nvGrpSpPr>
        <p:grpSpPr>
          <a:xfrm>
            <a:off x="92532" y="0"/>
            <a:ext cx="9199514" cy="6940731"/>
            <a:chOff x="309154" y="4238260"/>
            <a:chExt cx="3106782" cy="2118997"/>
          </a:xfrm>
        </p:grpSpPr>
        <p:pic>
          <p:nvPicPr>
            <p:cNvPr id="11" name="Graphic 10" descr="Shoe outline">
              <a:extLst>
                <a:ext uri="{FF2B5EF4-FFF2-40B4-BE49-F238E27FC236}">
                  <a16:creationId xmlns:a16="http://schemas.microsoft.com/office/drawing/2014/main" id="{D6AF60C2-AE06-E0AB-B9F1-0259A25D5D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24847" b="24800"/>
            <a:stretch/>
          </p:blipFill>
          <p:spPr>
            <a:xfrm>
              <a:off x="309154" y="4238260"/>
              <a:ext cx="3106782" cy="2118997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DA4530F3-6655-B5CF-6F5E-5765005B4562}"/>
                </a:ext>
              </a:extLst>
            </p:cNvPr>
            <p:cNvSpPr txBox="1">
              <a:spLocks/>
            </p:cNvSpPr>
            <p:nvPr/>
          </p:nvSpPr>
          <p:spPr>
            <a:xfrm>
              <a:off x="546843" y="4876720"/>
              <a:ext cx="1524000" cy="88392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7500" b="1" dirty="0">
                  <a:latin typeface="Congenial" panose="02000503040000020004" pitchFamily="2" charset="0"/>
                </a:rPr>
                <a:t>Tap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97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Hang Loose Hand Gesture outline">
            <a:extLst>
              <a:ext uri="{FF2B5EF4-FFF2-40B4-BE49-F238E27FC236}">
                <a16:creationId xmlns:a16="http://schemas.microsoft.com/office/drawing/2014/main" id="{C2BE36C1-C0C4-553D-5688-6CEE8A8E6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" y="-397607"/>
            <a:ext cx="7759337" cy="7759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1248038">
            <a:off x="2111348" y="3193869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Wag</a:t>
            </a:r>
          </a:p>
        </p:txBody>
      </p:sp>
    </p:spTree>
    <p:extLst>
      <p:ext uri="{BB962C8B-B14F-4D97-AF65-F5344CB8AC3E}">
        <p14:creationId xmlns:p14="http://schemas.microsoft.com/office/powerpoint/2010/main" val="336031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Wave Gesture outline">
            <a:extLst>
              <a:ext uri="{FF2B5EF4-FFF2-40B4-BE49-F238E27FC236}">
                <a16:creationId xmlns:a16="http://schemas.microsoft.com/office/drawing/2014/main" id="{ADB68D86-6AA0-0392-ADA0-2968CD378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304800"/>
            <a:ext cx="8377646" cy="72956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276812" y="3280955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ngenial" panose="02000503040000020004" pitchFamily="2" charset="0"/>
              </a:rPr>
              <a:t>Wave</a:t>
            </a:r>
          </a:p>
        </p:txBody>
      </p:sp>
    </p:spTree>
    <p:extLst>
      <p:ext uri="{BB962C8B-B14F-4D97-AF65-F5344CB8AC3E}">
        <p14:creationId xmlns:p14="http://schemas.microsoft.com/office/powerpoint/2010/main" val="401227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apping hands outline">
            <a:extLst>
              <a:ext uri="{FF2B5EF4-FFF2-40B4-BE49-F238E27FC236}">
                <a16:creationId xmlns:a16="http://schemas.microsoft.com/office/drawing/2014/main" id="{A9CC80E7-5FE1-2DA7-9AF3-D67EA8CF1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607" t="5643" r="14286" b="2688"/>
          <a:stretch/>
        </p:blipFill>
        <p:spPr>
          <a:xfrm>
            <a:off x="335280" y="64598"/>
            <a:ext cx="8473440" cy="672880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588835" y="394280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ngenial" panose="02000503040000020004" pitchFamily="2" charset="0"/>
              </a:rPr>
              <a:t>Clap</a:t>
            </a:r>
          </a:p>
        </p:txBody>
      </p:sp>
    </p:spTree>
    <p:extLst>
      <p:ext uri="{BB962C8B-B14F-4D97-AF65-F5344CB8AC3E}">
        <p14:creationId xmlns:p14="http://schemas.microsoft.com/office/powerpoint/2010/main" val="96520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D599-A4C7-ECDD-91E9-926D4736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ngenial" panose="02000503040000020004" pitchFamily="2" charset="0"/>
              </a:rPr>
              <a:t>Grapevine</a:t>
            </a:r>
          </a:p>
        </p:txBody>
      </p:sp>
      <p:pic>
        <p:nvPicPr>
          <p:cNvPr id="5" name="Content Placeholder 4" descr="Shuffle with solid fill">
            <a:extLst>
              <a:ext uri="{FF2B5EF4-FFF2-40B4-BE49-F238E27FC236}">
                <a16:creationId xmlns:a16="http://schemas.microsoft.com/office/drawing/2014/main" id="{7D432ECF-24FA-FBE0-EA6F-34FCD858E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705625" y="1798080"/>
            <a:ext cx="5732749" cy="5053001"/>
          </a:xfrm>
        </p:spPr>
      </p:pic>
    </p:spTree>
    <p:extLst>
      <p:ext uri="{BB962C8B-B14F-4D97-AF65-F5344CB8AC3E}">
        <p14:creationId xmlns:p14="http://schemas.microsoft.com/office/powerpoint/2010/main" val="371103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391EF88-40FC-C4AB-BE2F-69BECDE09688}"/>
              </a:ext>
            </a:extLst>
          </p:cNvPr>
          <p:cNvSpPr txBox="1"/>
          <p:nvPr/>
        </p:nvSpPr>
        <p:spPr>
          <a:xfrm>
            <a:off x="326572" y="461554"/>
            <a:ext cx="8225245" cy="6297275"/>
          </a:xfrm>
          <a:prstGeom prst="leftArrow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90160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Right pointing backhand index outline">
            <a:extLst>
              <a:ext uri="{FF2B5EF4-FFF2-40B4-BE49-F238E27FC236}">
                <a16:creationId xmlns:a16="http://schemas.microsoft.com/office/drawing/2014/main" id="{9759F8F7-2293-E3D1-2778-E11D69BE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389" y="-973183"/>
            <a:ext cx="8804366" cy="88043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602914" y="2767151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000" b="1" dirty="0">
                <a:ln>
                  <a:solidFill>
                    <a:sysClr val="windowText" lastClr="000000"/>
                  </a:solidFill>
                </a:ln>
                <a:solidFill>
                  <a:srgbClr val="FF9393"/>
                </a:solidFill>
                <a:latin typeface="Congenial" panose="02000503040000020004" pitchFamily="2" charset="0"/>
              </a:rPr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32089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Hand outline">
            <a:extLst>
              <a:ext uri="{FF2B5EF4-FFF2-40B4-BE49-F238E27FC236}">
                <a16:creationId xmlns:a16="http://schemas.microsoft.com/office/drawing/2014/main" id="{53553FBB-EE76-D98F-8230-23D3C7BC3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215383"/>
            <a:ext cx="9144000" cy="707338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2329066" y="3855722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Congenial" panose="02000503040000020004" pitchFamily="2" charset="0"/>
              </a:rPr>
              <a:t>Pat</a:t>
            </a:r>
          </a:p>
        </p:txBody>
      </p:sp>
    </p:spTree>
    <p:extLst>
      <p:ext uri="{BB962C8B-B14F-4D97-AF65-F5344CB8AC3E}">
        <p14:creationId xmlns:p14="http://schemas.microsoft.com/office/powerpoint/2010/main" val="106388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7918430-E472-CA83-E46E-51A22F48947E}"/>
              </a:ext>
            </a:extLst>
          </p:cNvPr>
          <p:cNvSpPr txBox="1"/>
          <p:nvPr/>
        </p:nvSpPr>
        <p:spPr>
          <a:xfrm>
            <a:off x="309153" y="171990"/>
            <a:ext cx="8660675" cy="6297275"/>
          </a:xfrm>
          <a:prstGeom prst="rightArrow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87791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2A181C-D66F-D10A-7D20-72A44670773C}"/>
              </a:ext>
            </a:extLst>
          </p:cNvPr>
          <p:cNvSpPr txBox="1"/>
          <p:nvPr/>
        </p:nvSpPr>
        <p:spPr>
          <a:xfrm>
            <a:off x="326572" y="461554"/>
            <a:ext cx="8225245" cy="6015811"/>
          </a:xfrm>
          <a:prstGeom prst="ellips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r>
              <a:rPr lang="en-US" sz="20000" b="1" dirty="0">
                <a:latin typeface="Congenial" panose="02000503040000020004" pitchFamily="2" charset="0"/>
              </a:rPr>
              <a:t>Spin</a:t>
            </a:r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8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Thumbs up sign outline">
            <a:extLst>
              <a:ext uri="{FF2B5EF4-FFF2-40B4-BE49-F238E27FC236}">
                <a16:creationId xmlns:a16="http://schemas.microsoft.com/office/drawing/2014/main" id="{B6E00B8A-4448-04A5-47D8-172DADB1A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929108"/>
            <a:ext cx="9457509" cy="84298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860289" y="328095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Thumbs up</a:t>
            </a:r>
          </a:p>
        </p:txBody>
      </p:sp>
    </p:spTree>
    <p:extLst>
      <p:ext uri="{BB962C8B-B14F-4D97-AF65-F5344CB8AC3E}">
        <p14:creationId xmlns:p14="http://schemas.microsoft.com/office/powerpoint/2010/main" val="59608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17</Words>
  <Application>Microsoft Office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Congenial</vt:lpstr>
      <vt:lpstr>Office Theme</vt:lpstr>
      <vt:lpstr>PowerPoint Presentation</vt:lpstr>
      <vt:lpstr>PowerPoint Presentation</vt:lpstr>
      <vt:lpstr>Grapevine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 the Code Faith, p. 96</dc:title>
  <dc:creator>Anonymous reviewer</dc:creator>
  <cp:lastModifiedBy>Anonymous reviewer</cp:lastModifiedBy>
  <cp:revision>7</cp:revision>
  <dcterms:created xsi:type="dcterms:W3CDTF">2023-07-02T13:13:25Z</dcterms:created>
  <dcterms:modified xsi:type="dcterms:W3CDTF">2023-07-03T02:38:02Z</dcterms:modified>
</cp:coreProperties>
</file>