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5"/>
  </p:notesMasterIdLst>
  <p:sldIdLst>
    <p:sldId id="277" r:id="rId2"/>
    <p:sldId id="257" r:id="rId3"/>
    <p:sldId id="267" r:id="rId4"/>
    <p:sldId id="276" r:id="rId5"/>
    <p:sldId id="269" r:id="rId6"/>
    <p:sldId id="270" r:id="rId7"/>
    <p:sldId id="278" r:id="rId8"/>
    <p:sldId id="272" r:id="rId9"/>
    <p:sldId id="273" r:id="rId10"/>
    <p:sldId id="275" r:id="rId11"/>
    <p:sldId id="266" r:id="rId12"/>
    <p:sldId id="268" r:id="rId13"/>
    <p:sldId id="271" r:id="rId1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F1E9"/>
    <a:srgbClr val="FBE5D6"/>
    <a:srgbClr val="FF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87662" autoAdjust="0"/>
  </p:normalViewPr>
  <p:slideViewPr>
    <p:cSldViewPr snapToGrid="0">
      <p:cViewPr varScale="1">
        <p:scale>
          <a:sx n="96" d="100"/>
          <a:sy n="96" d="100"/>
        </p:scale>
        <p:origin x="193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86A108-5BC3-403E-8665-B393D8C836F1}" type="datetimeFigureOut">
              <a:rPr lang="en-US" smtClean="0"/>
              <a:t>6/23/2023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410F01-3174-4A75-B1C8-F57BE87928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999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US" dirty="0"/>
              <a:t>The Church of Jesus Christ of Latter-Day Saints.  (</a:t>
            </a:r>
            <a:r>
              <a:rPr lang="en-US" dirty="0" err="1"/>
              <a:t>n.d</a:t>
            </a:r>
            <a:r>
              <a:rPr lang="en-US" dirty="0"/>
              <a:t>).  Tithing:  </a:t>
            </a:r>
            <a:r>
              <a:rPr lang="en-US" b="0" i="0" dirty="0">
                <a:solidFill>
                  <a:srgbClr val="212225"/>
                </a:solidFill>
                <a:effectLst/>
                <a:latin typeface="Ensign:Sans"/>
              </a:rPr>
              <a:t>A person puts tithing in a tithing envelope.</a:t>
            </a:r>
            <a:r>
              <a:rPr lang="en-US" dirty="0"/>
              <a:t> </a:t>
            </a:r>
            <a:r>
              <a:rPr lang="en-US" i="1" dirty="0"/>
              <a:t>The Church of Jesus Christ of Latter-Day Saints Media Library.  </a:t>
            </a:r>
            <a:r>
              <a:rPr lang="en-US" i="0" dirty="0"/>
              <a:t>Retrieved Jun. 23, 2023 from </a:t>
            </a:r>
            <a:r>
              <a:rPr lang="en-US" dirty="0"/>
              <a:t>https://www.churchofjesuschrist.org/media/image/tithes-offerings-illustration-fdfbb38?lang=eng&amp;collectionId=408040e2e846420e8df818f3169c9543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410F01-3174-4A75-B1C8-F57BE879289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7082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US" dirty="0"/>
              <a:t>The Church of Jesus Christ of Latter-Day Saints.  (</a:t>
            </a:r>
            <a:r>
              <a:rPr lang="en-US" dirty="0" err="1"/>
              <a:t>n.d</a:t>
            </a:r>
            <a:r>
              <a:rPr lang="en-US" dirty="0"/>
              <a:t>).  Picture of Christ:  </a:t>
            </a:r>
            <a:r>
              <a:rPr lang="en-US" b="0" i="0" dirty="0">
                <a:solidFill>
                  <a:srgbClr val="212225"/>
                </a:solidFill>
                <a:effectLst/>
                <a:latin typeface="Ensign:Sans"/>
              </a:rPr>
              <a:t>A family hangs a picture of Jesus Christ in their home.</a:t>
            </a:r>
            <a:r>
              <a:rPr lang="en-US" dirty="0"/>
              <a:t> </a:t>
            </a:r>
            <a:r>
              <a:rPr lang="en-US" i="1" dirty="0"/>
              <a:t>The Church of Jesus Christ of Latter-Day Saints Media Library.  </a:t>
            </a:r>
            <a:r>
              <a:rPr lang="en-US" i="0" dirty="0"/>
              <a:t>Retrieved Jun. 23, 2023 from </a:t>
            </a:r>
            <a:r>
              <a:rPr lang="en-US" dirty="0"/>
              <a:t>https://www.churchofjesuschrist.org/media/image/family-jesus-christ-picture-d104a0c?lang=eng&amp;collectionId=408040e2e846420e8df818f3169c9543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410F01-3174-4A75-B1C8-F57BE879289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9818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US" dirty="0"/>
              <a:t>The Church of Jesus Christ of Latter-Day Saints.  (</a:t>
            </a:r>
            <a:r>
              <a:rPr lang="en-US" dirty="0" err="1"/>
              <a:t>n.d</a:t>
            </a:r>
            <a:r>
              <a:rPr lang="en-US" dirty="0"/>
              <a:t>).  Lily in bloom: </a:t>
            </a:r>
            <a:r>
              <a:rPr lang="en-US" b="0" i="0" dirty="0">
                <a:solidFill>
                  <a:srgbClr val="212225"/>
                </a:solidFill>
                <a:effectLst/>
                <a:latin typeface="Ensign:Sans"/>
              </a:rPr>
              <a:t>A boy and his sister are excited as they watch a lily bloom at the beginning of spring.</a:t>
            </a:r>
            <a:r>
              <a:rPr lang="en-US" dirty="0"/>
              <a:t> </a:t>
            </a:r>
            <a:r>
              <a:rPr lang="en-US" i="1" dirty="0"/>
              <a:t>The Church of Jesus Christ of Latter-Day Saints Media Library.  </a:t>
            </a:r>
            <a:r>
              <a:rPr lang="en-US" i="0" dirty="0"/>
              <a:t>Retrieved Jun. 23, 2023 from </a:t>
            </a:r>
            <a:r>
              <a:rPr lang="en-US" dirty="0"/>
              <a:t>https://www.churchofjesuschrist.org/media/image/children-finding-easter-lily-25cb48a?lang=eng&amp;collectionId=408040e2e846420e8df818f3169c9543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410F01-3174-4A75-B1C8-F57BE879289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7983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US" dirty="0"/>
              <a:t>The Church of Jesus Christ of Latter-Day Saints.  (</a:t>
            </a:r>
            <a:r>
              <a:rPr lang="en-US" dirty="0" err="1"/>
              <a:t>n.d</a:t>
            </a:r>
            <a:r>
              <a:rPr lang="en-US" dirty="0"/>
              <a:t>).  Primary class:  </a:t>
            </a:r>
            <a:r>
              <a:rPr lang="en-US" b="0" i="0" dirty="0">
                <a:solidFill>
                  <a:srgbClr val="212225"/>
                </a:solidFill>
                <a:effectLst/>
                <a:latin typeface="Ensign:Sans"/>
              </a:rPr>
              <a:t>A little girl sits reverently and looks back at her teacher during Primary.</a:t>
            </a:r>
            <a:r>
              <a:rPr lang="en-US" dirty="0"/>
              <a:t> </a:t>
            </a:r>
            <a:r>
              <a:rPr lang="en-US" i="1" dirty="0"/>
              <a:t>The Church of Jesus Christ of Latter-Day Saints Media Library.  </a:t>
            </a:r>
            <a:r>
              <a:rPr lang="en-US" i="0" dirty="0"/>
              <a:t>Retrieved Jun. 23, 2023 from </a:t>
            </a:r>
            <a:r>
              <a:rPr lang="en-US" dirty="0"/>
              <a:t>https://www.churchofjesuschrist.org/media/image/girl-primary-fellowshipping-830258b?lang=eng&amp;collectionId=408040e2e846420e8df818f3169c9543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410F01-3174-4A75-B1C8-F57BE879289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9138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US" dirty="0"/>
              <a:t>The Church of Jesus Christ of Latter-Day Saints.  (</a:t>
            </a:r>
            <a:r>
              <a:rPr lang="en-US" dirty="0" err="1"/>
              <a:t>n.d</a:t>
            </a:r>
            <a:r>
              <a:rPr lang="en-US" dirty="0"/>
              <a:t>).  Tithing:  </a:t>
            </a:r>
            <a:r>
              <a:rPr lang="en-US" b="0" i="0" dirty="0">
                <a:solidFill>
                  <a:srgbClr val="212225"/>
                </a:solidFill>
                <a:effectLst/>
                <a:latin typeface="Ensign:Sans"/>
              </a:rPr>
              <a:t>A person puts tithing in a tithing envelope.</a:t>
            </a:r>
            <a:r>
              <a:rPr lang="en-US" dirty="0"/>
              <a:t> </a:t>
            </a:r>
            <a:r>
              <a:rPr lang="en-US" i="1" dirty="0"/>
              <a:t>The Church of Jesus Christ of Latter-Day Saints Media Library.  </a:t>
            </a:r>
            <a:r>
              <a:rPr lang="en-US" i="0" dirty="0"/>
              <a:t>Retrieved Jun. 23, 2023 from </a:t>
            </a:r>
            <a:r>
              <a:rPr lang="en-US" dirty="0"/>
              <a:t>https://www.churchofjesuschrist.org/media/image/tithes-offerings-illustration-fdfbb38?lang=eng&amp;collectionId=408040e2e846420e8df818f3169c9543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410F01-3174-4A75-B1C8-F57BE879289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9573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US" dirty="0"/>
              <a:t>The Church of Jesus Christ of Latter-Day Saints.  (</a:t>
            </a:r>
            <a:r>
              <a:rPr lang="en-US" dirty="0" err="1"/>
              <a:t>n.d</a:t>
            </a:r>
            <a:r>
              <a:rPr lang="en-US" dirty="0"/>
              <a:t>).  Picture of Christ:  </a:t>
            </a:r>
            <a:r>
              <a:rPr lang="en-US" b="0" i="0" dirty="0">
                <a:solidFill>
                  <a:srgbClr val="212225"/>
                </a:solidFill>
                <a:effectLst/>
                <a:latin typeface="Ensign:Sans"/>
              </a:rPr>
              <a:t>A family hangs a picture of Jesus Christ in their home.</a:t>
            </a:r>
            <a:r>
              <a:rPr lang="en-US" dirty="0"/>
              <a:t> </a:t>
            </a:r>
            <a:r>
              <a:rPr lang="en-US" i="1" dirty="0"/>
              <a:t>The Church of Jesus Christ of Latter-Day Saints Media Library.  </a:t>
            </a:r>
            <a:r>
              <a:rPr lang="en-US" i="0" dirty="0"/>
              <a:t>Retrieved Jun. 23, 2023 from </a:t>
            </a:r>
            <a:r>
              <a:rPr lang="en-US" dirty="0"/>
              <a:t>https://www.churchofjesuschrist.org/media/image/family-jesus-christ-picture-d104a0c?lang=eng&amp;collectionId=408040e2e846420e8df818f3169c9543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410F01-3174-4A75-B1C8-F57BE879289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6337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US" dirty="0"/>
              <a:t>The Church of Jesus Christ of Latter-Day Saints.  (</a:t>
            </a:r>
            <a:r>
              <a:rPr lang="en-US" dirty="0" err="1"/>
              <a:t>n.d</a:t>
            </a:r>
            <a:r>
              <a:rPr lang="en-US" dirty="0"/>
              <a:t>).  Father and daughter at the temple:  </a:t>
            </a:r>
            <a:r>
              <a:rPr lang="en-US" b="0" i="0" dirty="0">
                <a:solidFill>
                  <a:srgbClr val="212225"/>
                </a:solidFill>
                <a:effectLst/>
                <a:latin typeface="Ensign:Sans"/>
              </a:rPr>
              <a:t>A father walks around the temple grounds while holding his daughter’s hand.</a:t>
            </a:r>
            <a:r>
              <a:rPr lang="en-US" dirty="0"/>
              <a:t> </a:t>
            </a:r>
            <a:r>
              <a:rPr lang="en-US" i="1" dirty="0"/>
              <a:t>The Church of Jesus Christ of Latter-Day Saints Media Library.  </a:t>
            </a:r>
            <a:r>
              <a:rPr lang="en-US" i="0" dirty="0"/>
              <a:t>Retrieved Jun. 23, 2023 from </a:t>
            </a:r>
            <a:r>
              <a:rPr lang="en-US" dirty="0"/>
              <a:t>https://www.churchofjesuschrist.org/media/image/girl-father-leaving-temple-7d829e9?lang=eng&amp;collectionId=408040e2e846420e8df818f3169c9543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410F01-3174-4A75-B1C8-F57BE879289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045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US" dirty="0"/>
              <a:t>The Church of Jesus Christ of Latter-Day Saints.  (</a:t>
            </a:r>
            <a:r>
              <a:rPr lang="en-US" dirty="0" err="1"/>
              <a:t>n.d</a:t>
            </a:r>
            <a:r>
              <a:rPr lang="en-US" dirty="0"/>
              <a:t>).  Scout camp: </a:t>
            </a:r>
            <a:r>
              <a:rPr lang="en-US" b="0" i="0" dirty="0">
                <a:solidFill>
                  <a:srgbClr val="212225"/>
                </a:solidFill>
                <a:effectLst/>
                <a:latin typeface="Ensign:Sans"/>
              </a:rPr>
              <a:t>Two Boy Scouts set up a tent together.</a:t>
            </a:r>
            <a:r>
              <a:rPr lang="en-US" dirty="0"/>
              <a:t> </a:t>
            </a:r>
            <a:r>
              <a:rPr lang="en-US" i="1" dirty="0"/>
              <a:t>The Church of Jesus Christ of Latter-Day Saints Media Library.  </a:t>
            </a:r>
            <a:r>
              <a:rPr lang="en-US" i="0" dirty="0"/>
              <a:t>Retrieved Jun. 23, 2023 from </a:t>
            </a:r>
            <a:r>
              <a:rPr lang="en-US" dirty="0"/>
              <a:t>https://www.churchofjesuschrist.org/media/image/illustration-boys-setting-tent-forest-a51b4d8?lang=eng&amp;collectionId=408040e2e846420e8df818f3169c9543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410F01-3174-4A75-B1C8-F57BE879289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8401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US" dirty="0"/>
              <a:t>The Church of Jesus Christ of Latter-Day Saints.  (</a:t>
            </a:r>
            <a:r>
              <a:rPr lang="en-US" dirty="0" err="1"/>
              <a:t>n.d</a:t>
            </a:r>
            <a:r>
              <a:rPr lang="en-US" dirty="0"/>
              <a:t>).  Family at the temple:  </a:t>
            </a:r>
            <a:r>
              <a:rPr lang="en-US" b="0" i="0" dirty="0">
                <a:solidFill>
                  <a:srgbClr val="212225"/>
                </a:solidFill>
                <a:effectLst/>
                <a:latin typeface="Ensign:Sans"/>
              </a:rPr>
              <a:t>A family drives toward the temple.</a:t>
            </a:r>
            <a:r>
              <a:rPr lang="en-US" dirty="0"/>
              <a:t> </a:t>
            </a:r>
            <a:r>
              <a:rPr lang="en-US" i="1" dirty="0"/>
              <a:t>The Church of Jesus Christ of Latter-Day Saints Media Library.  </a:t>
            </a:r>
            <a:r>
              <a:rPr lang="en-US" i="0" dirty="0"/>
              <a:t>Retrieved Jun. 23, 2023 from </a:t>
            </a:r>
            <a:r>
              <a:rPr lang="en-US" dirty="0"/>
              <a:t>https://www.churchofjesuschrist.org/media/image/family-approaching-temple-cb07c2d?lang=eng&amp;collectionId=408040e2e846420e8df818f3169c9543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410F01-3174-4A75-B1C8-F57BE879289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412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US" dirty="0"/>
              <a:t>The Church of Jesus Christ of Latter-Day Saints.  (</a:t>
            </a:r>
            <a:r>
              <a:rPr lang="en-US" dirty="0" err="1"/>
              <a:t>n.d</a:t>
            </a:r>
            <a:r>
              <a:rPr lang="en-US" dirty="0"/>
              <a:t>).  Tithing:  </a:t>
            </a:r>
            <a:r>
              <a:rPr lang="en-US" b="0" i="0" dirty="0">
                <a:solidFill>
                  <a:srgbClr val="212225"/>
                </a:solidFill>
                <a:effectLst/>
                <a:latin typeface="Ensign:Sans"/>
              </a:rPr>
              <a:t>A person puts tithing in a tithing envelope.</a:t>
            </a:r>
            <a:r>
              <a:rPr lang="en-US" dirty="0"/>
              <a:t> </a:t>
            </a:r>
            <a:r>
              <a:rPr lang="en-US" i="1" dirty="0"/>
              <a:t>The Church of Jesus Christ of Latter-Day Saints Media Library.  </a:t>
            </a:r>
            <a:r>
              <a:rPr lang="en-US" i="0" dirty="0"/>
              <a:t>Retrieved Jun. 23, 2023 from </a:t>
            </a:r>
            <a:r>
              <a:rPr lang="en-US" dirty="0"/>
              <a:t>https://www.churchofjesuschrist.org/media/image/tithes-offerings-illustration-fdfbb38?lang=eng&amp;collectionId=408040e2e846420e8df818f3169c9543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410F01-3174-4A75-B1C8-F57BE879289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6440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US" dirty="0"/>
              <a:t>The Church of Jesus Christ of Latter-Day Saints.  (</a:t>
            </a:r>
            <a:r>
              <a:rPr lang="en-US" dirty="0" err="1"/>
              <a:t>n.d</a:t>
            </a:r>
            <a:r>
              <a:rPr lang="en-US" dirty="0"/>
              <a:t>).  Picture of Christ:  </a:t>
            </a:r>
            <a:r>
              <a:rPr lang="en-US" b="0" i="0" dirty="0">
                <a:solidFill>
                  <a:srgbClr val="212225"/>
                </a:solidFill>
                <a:effectLst/>
                <a:latin typeface="Ensign:Sans"/>
              </a:rPr>
              <a:t>A family hangs a picture of Jesus Christ in their home.</a:t>
            </a:r>
            <a:r>
              <a:rPr lang="en-US" dirty="0"/>
              <a:t> </a:t>
            </a:r>
            <a:r>
              <a:rPr lang="en-US" i="1" dirty="0"/>
              <a:t>The Church of Jesus Christ of Latter-Day Saints Media Library.  </a:t>
            </a:r>
            <a:r>
              <a:rPr lang="en-US" i="0" dirty="0"/>
              <a:t>Retrieved Jun. 23, 2023 from </a:t>
            </a:r>
            <a:r>
              <a:rPr lang="en-US" dirty="0"/>
              <a:t>https://www.churchofjesuschrist.org/media/image/family-jesus-christ-picture-d104a0c?lang=eng&amp;collectionId=408040e2e846420e8df818f3169c9543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410F01-3174-4A75-B1C8-F57BE879289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3306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US" dirty="0"/>
              <a:t>The Church of Jesus Christ of Latter-Day Saints.  (</a:t>
            </a:r>
            <a:r>
              <a:rPr lang="en-US" dirty="0" err="1"/>
              <a:t>n.d</a:t>
            </a:r>
            <a:r>
              <a:rPr lang="en-US" dirty="0"/>
              <a:t>).  Picture of Christ:  </a:t>
            </a:r>
            <a:r>
              <a:rPr lang="en-US" b="0" i="0" dirty="0">
                <a:solidFill>
                  <a:srgbClr val="212225"/>
                </a:solidFill>
                <a:effectLst/>
                <a:latin typeface="Ensign:Sans"/>
              </a:rPr>
              <a:t>A family hangs a picture of Jesus Christ in their home.</a:t>
            </a:r>
            <a:r>
              <a:rPr lang="en-US" dirty="0"/>
              <a:t> </a:t>
            </a:r>
            <a:r>
              <a:rPr lang="en-US" i="1" dirty="0"/>
              <a:t>The Church of Jesus Christ of Latter-Day Saints Media Library.  </a:t>
            </a:r>
            <a:r>
              <a:rPr lang="en-US" i="0" dirty="0"/>
              <a:t>Retrieved Jun. 23, 2023 from </a:t>
            </a:r>
            <a:r>
              <a:rPr lang="en-US" dirty="0"/>
              <a:t>https://www.churchofjesuschrist.org/media/image/family-jesus-christ-picture-d104a0c?lang=eng&amp;collectionId=408040e2e846420e8df818f3169c9543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410F01-3174-4A75-B1C8-F57BE879289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5908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A36BE-963F-4DF8-B0F6-9A230D089AE6}" type="datetimeFigureOut">
              <a:rPr lang="en-US" smtClean="0"/>
              <a:t>6/23/2023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7E4EC-5C51-4C07-ACCB-E11464AA15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8491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A36BE-963F-4DF8-B0F6-9A230D089AE6}" type="datetimeFigureOut">
              <a:rPr lang="en-US" smtClean="0"/>
              <a:t>6/23/2023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7E4EC-5C51-4C07-ACCB-E11464AA15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7078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A36BE-963F-4DF8-B0F6-9A230D089AE6}" type="datetimeFigureOut">
              <a:rPr lang="en-US" smtClean="0"/>
              <a:t>6/23/2023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7E4EC-5C51-4C07-ACCB-E11464AA15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375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A36BE-963F-4DF8-B0F6-9A230D089AE6}" type="datetimeFigureOut">
              <a:rPr lang="en-US" smtClean="0"/>
              <a:t>6/23/2023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7E4EC-5C51-4C07-ACCB-E11464AA15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8824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A36BE-963F-4DF8-B0F6-9A230D089AE6}" type="datetimeFigureOut">
              <a:rPr lang="en-US" smtClean="0"/>
              <a:t>6/23/2023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7E4EC-5C51-4C07-ACCB-E11464AA15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4087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A36BE-963F-4DF8-B0F6-9A230D089AE6}" type="datetimeFigureOut">
              <a:rPr lang="en-US" smtClean="0"/>
              <a:t>6/23/2023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7E4EC-5C51-4C07-ACCB-E11464AA15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0930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A36BE-963F-4DF8-B0F6-9A230D089AE6}" type="datetimeFigureOut">
              <a:rPr lang="en-US" smtClean="0"/>
              <a:t>6/23/2023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7E4EC-5C51-4C07-ACCB-E11464AA15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2902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A36BE-963F-4DF8-B0F6-9A230D089AE6}" type="datetimeFigureOut">
              <a:rPr lang="en-US" smtClean="0"/>
              <a:t>6/23/2023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7E4EC-5C51-4C07-ACCB-E11464AA15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1316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A36BE-963F-4DF8-B0F6-9A230D089AE6}" type="datetimeFigureOut">
              <a:rPr lang="en-US" smtClean="0"/>
              <a:t>6/23/2023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7E4EC-5C51-4C07-ACCB-E11464AA15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3365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A36BE-963F-4DF8-B0F6-9A230D089AE6}" type="datetimeFigureOut">
              <a:rPr lang="en-US" smtClean="0"/>
              <a:t>6/23/2023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7E4EC-5C51-4C07-ACCB-E11464AA15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848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A36BE-963F-4DF8-B0F6-9A230D089AE6}" type="datetimeFigureOut">
              <a:rPr lang="en-US" smtClean="0"/>
              <a:t>6/23/2023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7E4EC-5C51-4C07-ACCB-E11464AA15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7437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7A36BE-963F-4DF8-B0F6-9A230D089AE6}" type="datetimeFigureOut">
              <a:rPr lang="en-US" smtClean="0"/>
              <a:t>6/23/2023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97E4EC-5C51-4C07-ACCB-E11464AA15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823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churchofjesuschrist.org/media/image/girl-primary-fellowshipping-830258b?lang=eng&amp;collectionId=408040e2e846420e8df818f3169c9543" TargetMode="External"/><Relationship Id="rId3" Type="http://schemas.openxmlformats.org/officeDocument/2006/relationships/hyperlink" Target="https://www.churchofjesuschrist.org/media/image/family-jesus-christ-picture-d104a0c?lang=eng&amp;collectionId=408040e2e846420e8df818f3169c9543" TargetMode="External"/><Relationship Id="rId7" Type="http://schemas.openxmlformats.org/officeDocument/2006/relationships/hyperlink" Target="https://www.churchofjesuschrist.org/media/image/children-finding-easter-lily-25cb48a?lang=eng&amp;collectionId=408040e2e846420e8df818f3169c9543" TargetMode="External"/><Relationship Id="rId2" Type="http://schemas.openxmlformats.org/officeDocument/2006/relationships/hyperlink" Target="https://www.churchofjesuschrist.org/media/image/tithes-offerings-illustration-fdfbb38?lang=eng&amp;collectionId=408040e2e846420e8df818f3169c9543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churchofjesuschrist.org/media/image/family-approaching-temple-cb07c2d?lang=eng&amp;collectionId=408040e2e846420e8df818f3169c9543" TargetMode="External"/><Relationship Id="rId5" Type="http://schemas.openxmlformats.org/officeDocument/2006/relationships/hyperlink" Target="https://www.churchofjesuschrist.org/media/image/illustration-boys-setting-tent-forest-a51b4d8?lang=eng&amp;collectionId=408040e2e846420e8df818f3169c9543" TargetMode="External"/><Relationship Id="rId4" Type="http://schemas.openxmlformats.org/officeDocument/2006/relationships/hyperlink" Target="https://www.churchofjesuschrist.org/media/image/girl-father-leaving-temple-7d829e9?lang=eng&amp;collectionId=408040e2e846420e8df818f3169c9543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A person puts tithing in a tithing envelope.">
            <a:extLst>
              <a:ext uri="{FF2B5EF4-FFF2-40B4-BE49-F238E27FC236}">
                <a16:creationId xmlns:a16="http://schemas.microsoft.com/office/drawing/2014/main" id="{ECD0B7DD-28AB-2B11-A545-DFB9C7C117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8116" y="1257016"/>
            <a:ext cx="3868615" cy="4547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01DE6045-DBDE-D5BA-9E8D-9AE6E17D0034}"/>
              </a:ext>
            </a:extLst>
          </p:cNvPr>
          <p:cNvSpPr txBox="1">
            <a:spLocks/>
          </p:cNvSpPr>
          <p:nvPr/>
        </p:nvSpPr>
        <p:spPr>
          <a:xfrm>
            <a:off x="2568116" y="79513"/>
            <a:ext cx="3868615" cy="66989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i="1" dirty="0">
                <a:latin typeface="Candara" panose="020E0502030303020204" pitchFamily="34" charset="0"/>
              </a:rPr>
              <a:t>Dare to Do Right</a:t>
            </a:r>
            <a:br>
              <a:rPr lang="en-US" b="1" i="1" dirty="0">
                <a:latin typeface="Candara" panose="020E0502030303020204" pitchFamily="34" charset="0"/>
              </a:rPr>
            </a:br>
            <a:r>
              <a:rPr lang="en-US" sz="2400" b="1" i="1" dirty="0">
                <a:latin typeface="Candara" panose="020E0502030303020204" pitchFamily="34" charset="0"/>
              </a:rPr>
              <a:t>Children’s Songbook, p. 158</a:t>
            </a:r>
          </a:p>
          <a:p>
            <a:pPr algn="ctr"/>
            <a:endParaRPr lang="en-US" sz="2400" b="1" i="1" dirty="0">
              <a:latin typeface="Candara" panose="020E0502030303020204" pitchFamily="34" charset="0"/>
            </a:endParaRPr>
          </a:p>
          <a:p>
            <a:pPr algn="ctr"/>
            <a:endParaRPr lang="en-US" sz="2400" b="1" i="1" dirty="0">
              <a:latin typeface="Candara" panose="020E0502030303020204" pitchFamily="34" charset="0"/>
            </a:endParaRPr>
          </a:p>
          <a:p>
            <a:pPr algn="ctr"/>
            <a:endParaRPr lang="en-US" sz="2400" b="1" i="1" dirty="0">
              <a:latin typeface="Candara" panose="020E0502030303020204" pitchFamily="34" charset="0"/>
            </a:endParaRPr>
          </a:p>
          <a:p>
            <a:pPr algn="ctr"/>
            <a:endParaRPr lang="en-US" sz="2400" b="1" i="1" dirty="0">
              <a:latin typeface="Candara" panose="020E0502030303020204" pitchFamily="34" charset="0"/>
            </a:endParaRPr>
          </a:p>
          <a:p>
            <a:pPr algn="ctr"/>
            <a:endParaRPr lang="en-US" sz="2400" b="1" i="1" dirty="0">
              <a:latin typeface="Candara" panose="020E0502030303020204" pitchFamily="34" charset="0"/>
            </a:endParaRPr>
          </a:p>
          <a:p>
            <a:pPr algn="ctr"/>
            <a:endParaRPr lang="en-US" sz="2400" b="1" i="1" dirty="0">
              <a:latin typeface="Candara" panose="020E0502030303020204" pitchFamily="34" charset="0"/>
            </a:endParaRPr>
          </a:p>
          <a:p>
            <a:pPr algn="ctr"/>
            <a:endParaRPr lang="en-US" sz="2400" b="1" i="1" dirty="0">
              <a:latin typeface="Candara" panose="020E0502030303020204" pitchFamily="34" charset="0"/>
            </a:endParaRPr>
          </a:p>
          <a:p>
            <a:pPr algn="ctr"/>
            <a:endParaRPr lang="en-US" sz="2400" b="1" i="1" dirty="0">
              <a:latin typeface="Candara" panose="020E0502030303020204" pitchFamily="34" charset="0"/>
            </a:endParaRPr>
          </a:p>
          <a:p>
            <a:pPr algn="ctr"/>
            <a:endParaRPr lang="en-US" sz="2400" b="1" i="1" dirty="0">
              <a:latin typeface="Candara" panose="020E0502030303020204" pitchFamily="34" charset="0"/>
            </a:endParaRPr>
          </a:p>
          <a:p>
            <a:pPr algn="ctr"/>
            <a:endParaRPr lang="en-US" sz="2400" b="1" i="1" dirty="0">
              <a:latin typeface="Candara" panose="020E0502030303020204" pitchFamily="34" charset="0"/>
            </a:endParaRPr>
          </a:p>
          <a:p>
            <a:pPr algn="ctr"/>
            <a:endParaRPr lang="en-US" sz="2400" b="1" i="1" dirty="0">
              <a:latin typeface="Candara" panose="020E0502030303020204" pitchFamily="34" charset="0"/>
            </a:endParaRPr>
          </a:p>
          <a:p>
            <a:pPr algn="ctr"/>
            <a:endParaRPr lang="en-US" sz="2400" b="1" i="1" dirty="0">
              <a:latin typeface="Candara" panose="020E0502030303020204" pitchFamily="34" charset="0"/>
            </a:endParaRPr>
          </a:p>
          <a:p>
            <a:pPr algn="ctr"/>
            <a:endParaRPr lang="en-US" sz="2400" b="1" i="1" dirty="0">
              <a:latin typeface="Candara" panose="020E0502030303020204" pitchFamily="34" charset="0"/>
            </a:endParaRPr>
          </a:p>
          <a:p>
            <a:pPr algn="ctr"/>
            <a:endParaRPr lang="en-US" sz="2400" b="1" i="1" dirty="0">
              <a:latin typeface="Candara" panose="020E0502030303020204" pitchFamily="34" charset="0"/>
            </a:endParaRPr>
          </a:p>
          <a:p>
            <a:pPr algn="ctr"/>
            <a:endParaRPr lang="en-US" sz="2400" b="1" i="1" dirty="0">
              <a:latin typeface="Candara" panose="020E0502030303020204" pitchFamily="34" charset="0"/>
            </a:endParaRPr>
          </a:p>
          <a:p>
            <a:pPr algn="ctr"/>
            <a:br>
              <a:rPr lang="en-US" sz="2400" b="1" i="1" dirty="0">
                <a:latin typeface="Candara" panose="020E0502030303020204" pitchFamily="34" charset="0"/>
              </a:rPr>
            </a:br>
            <a:br>
              <a:rPr lang="en-US" sz="2400" b="1" i="1" dirty="0">
                <a:latin typeface="Candara" panose="020E0502030303020204" pitchFamily="34" charset="0"/>
              </a:rPr>
            </a:br>
            <a:r>
              <a:rPr lang="en-US" sz="2000" dirty="0">
                <a:latin typeface="Candara" panose="020E0502030303020204" pitchFamily="34" charset="0"/>
              </a:rPr>
              <a:t>Words:  George L. Taylor   </a:t>
            </a:r>
            <a:br>
              <a:rPr lang="en-US" sz="2000" dirty="0">
                <a:latin typeface="Candara" panose="020E0502030303020204" pitchFamily="34" charset="0"/>
              </a:rPr>
            </a:br>
            <a:r>
              <a:rPr lang="en-US" sz="2000" dirty="0">
                <a:latin typeface="Candara" panose="020E0502030303020204" pitchFamily="34" charset="0"/>
              </a:rPr>
              <a:t>Music:  William B. Bradbury</a:t>
            </a:r>
            <a:br>
              <a:rPr lang="en-US" sz="2000" dirty="0">
                <a:latin typeface="Candara" panose="020E0502030303020204" pitchFamily="34" charset="0"/>
              </a:rPr>
            </a:br>
            <a:r>
              <a:rPr lang="en-US" sz="2000" dirty="0">
                <a:latin typeface="Candara" panose="020E0502030303020204" pitchFamily="34" charset="0"/>
              </a:rPr>
              <a:t>Flipchart:  Cherice Montgomery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D2E3516-E57B-3D15-4A97-1AAC5F8FE135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4871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A family hangs a picture of Jesus Christ in their home.">
            <a:extLst>
              <a:ext uri="{FF2B5EF4-FFF2-40B4-BE49-F238E27FC236}">
                <a16:creationId xmlns:a16="http://schemas.microsoft.com/office/drawing/2014/main" id="{EAC2A5BF-C9F6-482B-0A29-351DC9E553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3467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6260F94-02C1-FEB0-761B-1CF0447CB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6700" y="0"/>
            <a:ext cx="3797300" cy="6858000"/>
          </a:xfrm>
        </p:spPr>
        <p:txBody>
          <a:bodyPr>
            <a:noAutofit/>
          </a:bodyPr>
          <a:lstStyle/>
          <a:p>
            <a:pPr algn="ctr"/>
            <a:r>
              <a:rPr lang="en-US" sz="10000" b="1" dirty="0">
                <a:latin typeface="Candara" panose="020E0502030303020204" pitchFamily="34" charset="0"/>
              </a:rPr>
              <a:t>Dare to be true.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9F83466-B14C-29D0-DC0B-3B9A21400693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1853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506A1BBC-E05C-560F-241D-49D6969538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9149" y="154055"/>
            <a:ext cx="8875642" cy="6574735"/>
          </a:xfrm>
        </p:spPr>
        <p:txBody>
          <a:bodyPr>
            <a:no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800" b="1" dirty="0">
                <a:latin typeface="Candara" panose="020E0502030303020204" pitchFamily="34" charset="0"/>
              </a:rPr>
              <a:t>Image Credits:</a:t>
            </a:r>
          </a:p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endParaRPr lang="en-US" sz="1200" b="1" dirty="0">
              <a:latin typeface="Candara" panose="020E0502030303020204" pitchFamily="34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200" dirty="0">
                <a:latin typeface="Candara" panose="020E0502030303020204" pitchFamily="34" charset="0"/>
              </a:rPr>
              <a:t>The Church of Jesus Christ of Latter-Day Saints.  (</a:t>
            </a:r>
            <a:r>
              <a:rPr lang="en-US" sz="1200" dirty="0" err="1">
                <a:latin typeface="Candara" panose="020E0502030303020204" pitchFamily="34" charset="0"/>
              </a:rPr>
              <a:t>n.d</a:t>
            </a:r>
            <a:r>
              <a:rPr lang="en-US" sz="1200" dirty="0">
                <a:latin typeface="Candara" panose="020E0502030303020204" pitchFamily="34" charset="0"/>
              </a:rPr>
              <a:t>).  Tithing:  </a:t>
            </a:r>
            <a:r>
              <a:rPr lang="en-US" sz="1200" b="0" i="0" dirty="0">
                <a:solidFill>
                  <a:srgbClr val="212225"/>
                </a:solidFill>
                <a:effectLst/>
                <a:latin typeface="Candara" panose="020E0502030303020204" pitchFamily="34" charset="0"/>
              </a:rPr>
              <a:t>A person puts tithing in a tithing envelope.</a:t>
            </a:r>
            <a:r>
              <a:rPr lang="en-US" sz="1200" dirty="0">
                <a:latin typeface="Candara" panose="020E0502030303020204" pitchFamily="34" charset="0"/>
              </a:rPr>
              <a:t> </a:t>
            </a:r>
            <a:r>
              <a:rPr lang="en-US" sz="1200" i="1" dirty="0">
                <a:latin typeface="Candara" panose="020E0502030303020204" pitchFamily="34" charset="0"/>
              </a:rPr>
              <a:t>The Church of Jesus Christ of Latter-Day Saints Media Library.  </a:t>
            </a:r>
            <a:r>
              <a:rPr lang="en-US" sz="1200" i="0" dirty="0">
                <a:latin typeface="Candara" panose="020E0502030303020204" pitchFamily="34" charset="0"/>
              </a:rPr>
              <a:t>Retrieved Jun. 23, 2023 from </a:t>
            </a:r>
            <a:r>
              <a:rPr lang="en-US" sz="1200" dirty="0">
                <a:latin typeface="Candara" panose="020E0502030303020204" pitchFamily="34" charset="0"/>
                <a:hlinkClick r:id="rId2"/>
              </a:rPr>
              <a:t>https://www.churchofjesuschrist.org/media/image/tithes-offerings-illustration-fdfbb38?lang=eng&amp;collectionId=408040e2e846420e8df818f3169c9543</a:t>
            </a:r>
            <a:endParaRPr lang="en-US" sz="1200" dirty="0">
              <a:latin typeface="Candara" panose="020E0502030303020204" pitchFamily="34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endParaRPr lang="en-US" sz="1200" dirty="0">
              <a:latin typeface="Candara" panose="020E0502030303020204" pitchFamily="34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200" dirty="0">
                <a:latin typeface="Candara" panose="020E0502030303020204" pitchFamily="34" charset="0"/>
              </a:rPr>
              <a:t>The Church of Jesus Christ of Latter-Day Saints.  (</a:t>
            </a:r>
            <a:r>
              <a:rPr lang="en-US" sz="1200" dirty="0" err="1">
                <a:latin typeface="Candara" panose="020E0502030303020204" pitchFamily="34" charset="0"/>
              </a:rPr>
              <a:t>n.d</a:t>
            </a:r>
            <a:r>
              <a:rPr lang="en-US" sz="1200" dirty="0">
                <a:latin typeface="Candara" panose="020E0502030303020204" pitchFamily="34" charset="0"/>
              </a:rPr>
              <a:t>).  Picture of Christ:  </a:t>
            </a:r>
            <a:r>
              <a:rPr lang="en-US" sz="1200" b="0" i="0" dirty="0">
                <a:solidFill>
                  <a:srgbClr val="212225"/>
                </a:solidFill>
                <a:effectLst/>
                <a:latin typeface="Candara" panose="020E0502030303020204" pitchFamily="34" charset="0"/>
              </a:rPr>
              <a:t>A family hangs a picture of Jesus Christ in their home.</a:t>
            </a:r>
            <a:r>
              <a:rPr lang="en-US" sz="1200" dirty="0">
                <a:latin typeface="Candara" panose="020E0502030303020204" pitchFamily="34" charset="0"/>
              </a:rPr>
              <a:t> </a:t>
            </a:r>
            <a:r>
              <a:rPr lang="en-US" sz="1200" i="1" dirty="0">
                <a:latin typeface="Candara" panose="020E0502030303020204" pitchFamily="34" charset="0"/>
              </a:rPr>
              <a:t>The Church of Jesus Christ of Latter-Day Saints Media Library.  </a:t>
            </a:r>
            <a:r>
              <a:rPr lang="en-US" sz="1200" i="0" dirty="0">
                <a:latin typeface="Candara" panose="020E0502030303020204" pitchFamily="34" charset="0"/>
              </a:rPr>
              <a:t>Retrieved Jun. 23, 2023 from </a:t>
            </a:r>
            <a:r>
              <a:rPr lang="en-US" sz="1200" dirty="0">
                <a:latin typeface="Candara" panose="020E0502030303020204" pitchFamily="34" charset="0"/>
                <a:hlinkClick r:id="rId3"/>
              </a:rPr>
              <a:t>https://www.churchofjesuschrist.org/media/image/family-jesus-christ-picture-d104a0c?lang=eng&amp;collectionId=408040e2e846420e8df818f3169c9543</a:t>
            </a:r>
            <a:endParaRPr lang="en-US" sz="1200" dirty="0">
              <a:latin typeface="Candara" panose="020E0502030303020204" pitchFamily="34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endParaRPr lang="en-US" sz="1200" dirty="0">
              <a:latin typeface="Candara" panose="020E0502030303020204" pitchFamily="34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200" dirty="0">
                <a:latin typeface="Candara" panose="020E0502030303020204" pitchFamily="34" charset="0"/>
              </a:rPr>
              <a:t>The Church of Jesus Christ of Latter-Day Saints.  (</a:t>
            </a:r>
            <a:r>
              <a:rPr lang="en-US" sz="1200" dirty="0" err="1">
                <a:latin typeface="Candara" panose="020E0502030303020204" pitchFamily="34" charset="0"/>
              </a:rPr>
              <a:t>n.d</a:t>
            </a:r>
            <a:r>
              <a:rPr lang="en-US" sz="1200" dirty="0">
                <a:latin typeface="Candara" panose="020E0502030303020204" pitchFamily="34" charset="0"/>
              </a:rPr>
              <a:t>).  Father and daughter at the temple:  </a:t>
            </a:r>
            <a:r>
              <a:rPr lang="en-US" sz="1200" b="0" i="0" dirty="0">
                <a:solidFill>
                  <a:srgbClr val="212225"/>
                </a:solidFill>
                <a:effectLst/>
                <a:latin typeface="Candara" panose="020E0502030303020204" pitchFamily="34" charset="0"/>
              </a:rPr>
              <a:t>A father walks around the temple grounds while holding his daughter’s hand.</a:t>
            </a:r>
            <a:r>
              <a:rPr lang="en-US" sz="1200" dirty="0">
                <a:latin typeface="Candara" panose="020E0502030303020204" pitchFamily="34" charset="0"/>
              </a:rPr>
              <a:t> </a:t>
            </a:r>
            <a:r>
              <a:rPr lang="en-US" sz="1200" i="1" dirty="0">
                <a:latin typeface="Candara" panose="020E0502030303020204" pitchFamily="34" charset="0"/>
              </a:rPr>
              <a:t>The Church of Jesus Christ of Latter-Day Saints Media Library.  </a:t>
            </a:r>
            <a:r>
              <a:rPr lang="en-US" sz="1200" i="0" dirty="0">
                <a:latin typeface="Candara" panose="020E0502030303020204" pitchFamily="34" charset="0"/>
              </a:rPr>
              <a:t>Retrieved Jun. 23, 2023 from </a:t>
            </a:r>
            <a:r>
              <a:rPr lang="en-US" sz="1200" dirty="0">
                <a:latin typeface="Candara" panose="020E0502030303020204" pitchFamily="34" charset="0"/>
                <a:hlinkClick r:id="rId4"/>
              </a:rPr>
              <a:t>https://www.churchofjesuschrist.org/media/image/girl-father-leaving-temple-7d829e9?lang=eng&amp;collectionId=408040e2e846420e8df818f3169c9543</a:t>
            </a:r>
            <a:endParaRPr lang="en-US" sz="1200" dirty="0">
              <a:latin typeface="Candara" panose="020E0502030303020204" pitchFamily="34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endParaRPr lang="en-US" sz="1200" dirty="0">
              <a:latin typeface="Candara" panose="020E0502030303020204" pitchFamily="34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200" dirty="0">
                <a:latin typeface="Candara" panose="020E0502030303020204" pitchFamily="34" charset="0"/>
              </a:rPr>
              <a:t>The Church of Jesus Christ of Latter-Day Saints.  (</a:t>
            </a:r>
            <a:r>
              <a:rPr lang="en-US" sz="1200" dirty="0" err="1">
                <a:latin typeface="Candara" panose="020E0502030303020204" pitchFamily="34" charset="0"/>
              </a:rPr>
              <a:t>n.d</a:t>
            </a:r>
            <a:r>
              <a:rPr lang="en-US" sz="1200" dirty="0">
                <a:latin typeface="Candara" panose="020E0502030303020204" pitchFamily="34" charset="0"/>
              </a:rPr>
              <a:t>).  Scout camp: </a:t>
            </a:r>
            <a:r>
              <a:rPr lang="en-US" sz="1200" b="0" i="0" dirty="0">
                <a:solidFill>
                  <a:srgbClr val="212225"/>
                </a:solidFill>
                <a:effectLst/>
                <a:latin typeface="Candara" panose="020E0502030303020204" pitchFamily="34" charset="0"/>
              </a:rPr>
              <a:t>Two Boy Scouts set up a tent together.</a:t>
            </a:r>
            <a:r>
              <a:rPr lang="en-US" sz="1200" dirty="0">
                <a:latin typeface="Candara" panose="020E0502030303020204" pitchFamily="34" charset="0"/>
              </a:rPr>
              <a:t> </a:t>
            </a:r>
            <a:r>
              <a:rPr lang="en-US" sz="1200" i="1" dirty="0">
                <a:latin typeface="Candara" panose="020E0502030303020204" pitchFamily="34" charset="0"/>
              </a:rPr>
              <a:t>The Church of Jesus Christ of Latter-Day Saints Media Library.  </a:t>
            </a:r>
            <a:r>
              <a:rPr lang="en-US" sz="1200" i="0" dirty="0">
                <a:latin typeface="Candara" panose="020E0502030303020204" pitchFamily="34" charset="0"/>
              </a:rPr>
              <a:t>Retrieved Jun. 23, 2023 from </a:t>
            </a:r>
            <a:r>
              <a:rPr lang="en-US" sz="1200" dirty="0">
                <a:latin typeface="Candara" panose="020E0502030303020204" pitchFamily="34" charset="0"/>
                <a:hlinkClick r:id="rId5"/>
              </a:rPr>
              <a:t>https://www.churchofjesuschrist.org/media/image/illustration-boys-setting-tent-forest-a51b4d8?lang=eng&amp;collectionId=408040e2e846420e8df818f3169c9543</a:t>
            </a:r>
            <a:endParaRPr lang="en-US" sz="1200" dirty="0">
              <a:latin typeface="Candara" panose="020E0502030303020204" pitchFamily="34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endParaRPr lang="en-US" sz="1200" dirty="0">
              <a:latin typeface="Candara" panose="020E0502030303020204" pitchFamily="34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200" dirty="0">
                <a:latin typeface="Candara" panose="020E0502030303020204" pitchFamily="34" charset="0"/>
              </a:rPr>
              <a:t>The Church of Jesus Christ of Latter-Day Saints.  (</a:t>
            </a:r>
            <a:r>
              <a:rPr lang="en-US" sz="1200" dirty="0" err="1">
                <a:latin typeface="Candara" panose="020E0502030303020204" pitchFamily="34" charset="0"/>
              </a:rPr>
              <a:t>n.d</a:t>
            </a:r>
            <a:r>
              <a:rPr lang="en-US" sz="1200" dirty="0">
                <a:latin typeface="Candara" panose="020E0502030303020204" pitchFamily="34" charset="0"/>
              </a:rPr>
              <a:t>).  Family at the temple:  </a:t>
            </a:r>
            <a:r>
              <a:rPr lang="en-US" sz="1200" b="0" i="0" dirty="0">
                <a:solidFill>
                  <a:srgbClr val="212225"/>
                </a:solidFill>
                <a:effectLst/>
                <a:latin typeface="Candara" panose="020E0502030303020204" pitchFamily="34" charset="0"/>
              </a:rPr>
              <a:t>A family drives toward the temple.</a:t>
            </a:r>
            <a:r>
              <a:rPr lang="en-US" sz="1200" dirty="0">
                <a:latin typeface="Candara" panose="020E0502030303020204" pitchFamily="34" charset="0"/>
              </a:rPr>
              <a:t> </a:t>
            </a:r>
            <a:r>
              <a:rPr lang="en-US" sz="1200" i="1" dirty="0">
                <a:latin typeface="Candara" panose="020E0502030303020204" pitchFamily="34" charset="0"/>
              </a:rPr>
              <a:t>The Church of Jesus Christ of Latter-Day Saints Media Library.  </a:t>
            </a:r>
            <a:r>
              <a:rPr lang="en-US" sz="1200" i="0" dirty="0">
                <a:latin typeface="Candara" panose="020E0502030303020204" pitchFamily="34" charset="0"/>
              </a:rPr>
              <a:t>Retrieved Jun. 23, 2023 from </a:t>
            </a:r>
            <a:r>
              <a:rPr lang="en-US" sz="1200" dirty="0">
                <a:latin typeface="Candara" panose="020E0502030303020204" pitchFamily="34" charset="0"/>
                <a:hlinkClick r:id="rId6"/>
              </a:rPr>
              <a:t>https://www.churchofjesuschrist.org/media/image/family-approaching-temple-cb07c2d?lang=eng&amp;collectionId=408040e2e846420e8df818f3169c9543</a:t>
            </a:r>
            <a:endParaRPr lang="en-US" sz="1200" dirty="0">
              <a:latin typeface="Candara" panose="020E0502030303020204" pitchFamily="34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endParaRPr lang="en-US" sz="1200" dirty="0">
              <a:latin typeface="Candara" panose="020E0502030303020204" pitchFamily="34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200" dirty="0">
                <a:latin typeface="Candara" panose="020E0502030303020204" pitchFamily="34" charset="0"/>
              </a:rPr>
              <a:t>The Church of Jesus Christ of Latter-Day Saints.  (</a:t>
            </a:r>
            <a:r>
              <a:rPr lang="en-US" sz="1200" dirty="0" err="1">
                <a:latin typeface="Candara" panose="020E0502030303020204" pitchFamily="34" charset="0"/>
              </a:rPr>
              <a:t>n.d</a:t>
            </a:r>
            <a:r>
              <a:rPr lang="en-US" sz="1200" dirty="0">
                <a:latin typeface="Candara" panose="020E0502030303020204" pitchFamily="34" charset="0"/>
              </a:rPr>
              <a:t>).  Lily in bloom: </a:t>
            </a:r>
            <a:r>
              <a:rPr lang="en-US" sz="1200" b="0" i="0" dirty="0">
                <a:solidFill>
                  <a:srgbClr val="212225"/>
                </a:solidFill>
                <a:effectLst/>
                <a:latin typeface="Candara" panose="020E0502030303020204" pitchFamily="34" charset="0"/>
              </a:rPr>
              <a:t>A boy and his sister are excited as they watch a lily bloom at the beginning of spring.</a:t>
            </a:r>
            <a:r>
              <a:rPr lang="en-US" sz="1200" dirty="0">
                <a:latin typeface="Candara" panose="020E0502030303020204" pitchFamily="34" charset="0"/>
              </a:rPr>
              <a:t> </a:t>
            </a:r>
            <a:r>
              <a:rPr lang="en-US" sz="1200" i="1" dirty="0">
                <a:latin typeface="Candara" panose="020E0502030303020204" pitchFamily="34" charset="0"/>
              </a:rPr>
              <a:t>The Church of Jesus Christ of Latter-Day Saints Media Library.  </a:t>
            </a:r>
            <a:r>
              <a:rPr lang="en-US" sz="1200" i="0" dirty="0">
                <a:latin typeface="Candara" panose="020E0502030303020204" pitchFamily="34" charset="0"/>
              </a:rPr>
              <a:t>Retrieved Jun. 23, 2023 from </a:t>
            </a:r>
            <a:r>
              <a:rPr lang="en-US" sz="1200" dirty="0">
                <a:latin typeface="Candara" panose="020E0502030303020204" pitchFamily="34" charset="0"/>
                <a:hlinkClick r:id="rId7"/>
              </a:rPr>
              <a:t>https://www.churchofjesuschrist.org/media/image/children-finding-easter-lily-25cb48a?lang=eng&amp;collectionId=408040e2e846420e8df818f3169c9543</a:t>
            </a:r>
            <a:endParaRPr lang="en-US" sz="1200" dirty="0">
              <a:latin typeface="Candara" panose="020E0502030303020204" pitchFamily="34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endParaRPr lang="en-US" sz="1200" dirty="0">
              <a:latin typeface="Candara" panose="020E0502030303020204" pitchFamily="34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200" dirty="0">
                <a:latin typeface="Candara" panose="020E0502030303020204" pitchFamily="34" charset="0"/>
              </a:rPr>
              <a:t>The Church of Jesus Christ of Latter-Day Saints.  (</a:t>
            </a:r>
            <a:r>
              <a:rPr lang="en-US" sz="1200" dirty="0" err="1">
                <a:latin typeface="Candara" panose="020E0502030303020204" pitchFamily="34" charset="0"/>
              </a:rPr>
              <a:t>n.d</a:t>
            </a:r>
            <a:r>
              <a:rPr lang="en-US" sz="1200" dirty="0">
                <a:latin typeface="Candara" panose="020E0502030303020204" pitchFamily="34" charset="0"/>
              </a:rPr>
              <a:t>).  Primary class:  </a:t>
            </a:r>
            <a:r>
              <a:rPr lang="en-US" sz="1200" b="0" i="0" dirty="0">
                <a:solidFill>
                  <a:srgbClr val="212225"/>
                </a:solidFill>
                <a:effectLst/>
                <a:latin typeface="Candara" panose="020E0502030303020204" pitchFamily="34" charset="0"/>
              </a:rPr>
              <a:t>A little girl sits reverently and looks back at her teacher during Primary.</a:t>
            </a:r>
            <a:r>
              <a:rPr lang="en-US" sz="1200" dirty="0">
                <a:latin typeface="Candara" panose="020E0502030303020204" pitchFamily="34" charset="0"/>
              </a:rPr>
              <a:t> </a:t>
            </a:r>
            <a:r>
              <a:rPr lang="en-US" sz="1200" i="1" dirty="0">
                <a:latin typeface="Candara" panose="020E0502030303020204" pitchFamily="34" charset="0"/>
              </a:rPr>
              <a:t>The Church of Jesus Christ of Latter-Day Saints Media Library.  </a:t>
            </a:r>
            <a:r>
              <a:rPr lang="en-US" sz="1200" i="0" dirty="0">
                <a:latin typeface="Candara" panose="020E0502030303020204" pitchFamily="34" charset="0"/>
              </a:rPr>
              <a:t>Retrieved Jun. 23, 2023 from </a:t>
            </a:r>
            <a:r>
              <a:rPr lang="en-US" sz="1200" dirty="0">
                <a:latin typeface="Candara" panose="020E0502030303020204" pitchFamily="34" charset="0"/>
                <a:hlinkClick r:id="rId8"/>
              </a:rPr>
              <a:t>https://www.churchofjesuschrist.org/media/image/girl-primary-fellowshipping-830258b?lang=eng&amp;collectionId=408040e2e846420e8df818f3169c9543</a:t>
            </a:r>
            <a:endParaRPr lang="en-US" sz="1200" dirty="0">
              <a:latin typeface="Candara" panose="020E0502030303020204" pitchFamily="34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endParaRPr lang="en-US" sz="1200" dirty="0">
              <a:latin typeface="Candara" panose="020E0502030303020204" pitchFamily="34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endParaRPr lang="en-US" sz="1200" dirty="0">
              <a:latin typeface="Candara" panose="020E0502030303020204" pitchFamily="34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endParaRPr lang="en-US" sz="1200" dirty="0">
              <a:latin typeface="Candara" panose="020E0502030303020204" pitchFamily="34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endParaRPr lang="en-US" sz="1200" dirty="0">
              <a:latin typeface="Candara" panose="020E0502030303020204" pitchFamily="34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endParaRPr lang="en-US" sz="1200" dirty="0">
              <a:latin typeface="Candara" panose="020E0502030303020204" pitchFamily="34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endParaRPr lang="en-US" sz="1200" dirty="0">
              <a:latin typeface="Candara" panose="020E0502030303020204" pitchFamily="34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endParaRPr lang="en-US" sz="1200" dirty="0">
              <a:latin typeface="Candara" panose="020E0502030303020204" pitchFamily="34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endParaRPr lang="en-US" sz="1200" dirty="0">
              <a:latin typeface="Candara" panose="020E0502030303020204" pitchFamily="34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endParaRPr lang="en-US" sz="1200" dirty="0">
              <a:latin typeface="Candara" panose="020E0502030303020204" pitchFamily="34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endParaRPr lang="en-US" sz="1200" dirty="0">
              <a:latin typeface="Candara" panose="020E0502030303020204" pitchFamily="34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endParaRPr lang="en-US" sz="1200" dirty="0">
              <a:latin typeface="Candara" panose="020E0502030303020204" pitchFamily="34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endParaRPr lang="en-US" sz="1200" dirty="0">
              <a:latin typeface="Candara" panose="020E0502030303020204" pitchFamily="34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endParaRPr lang="en-US" sz="1200" dirty="0">
              <a:latin typeface="Candara" panose="020E0502030303020204" pitchFamily="34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endParaRPr lang="en-US" sz="1200" dirty="0">
              <a:latin typeface="Candara" panose="020E0502030303020204" pitchFamily="34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endParaRPr lang="en-US" sz="1200" dirty="0">
              <a:latin typeface="Candara" panose="020E0502030303020204" pitchFamily="34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endParaRPr lang="en-US" sz="1200" dirty="0">
              <a:latin typeface="Candara" panose="020E0502030303020204" pitchFamily="34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endParaRPr lang="en-US" sz="1200" dirty="0">
              <a:latin typeface="Candara" panose="020E0502030303020204" pitchFamily="34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endParaRPr lang="en-US" sz="1200" dirty="0">
              <a:latin typeface="Candara" panose="020E0502030303020204" pitchFamily="34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endParaRPr lang="en-US" sz="1200" b="1" dirty="0">
              <a:latin typeface="Candara" panose="020E0502030303020204" pitchFamily="34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endParaRPr lang="en-US" sz="1200" b="1" dirty="0">
              <a:latin typeface="Candara" panose="020E0502030303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5D2B0BF-9B01-82CD-6C43-E122CB86944D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5881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artoon of a child and child&#10;&#10;Description automatically generated with low confidence">
            <a:extLst>
              <a:ext uri="{FF2B5EF4-FFF2-40B4-BE49-F238E27FC236}">
                <a16:creationId xmlns:a16="http://schemas.microsoft.com/office/drawing/2014/main" id="{591BB08E-2E7B-1EB9-902B-715DAE521C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275385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6260F94-02C1-FEB0-761B-1CF0447CB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262" y="0"/>
            <a:ext cx="3868737" cy="6858000"/>
          </a:xfrm>
        </p:spPr>
        <p:txBody>
          <a:bodyPr>
            <a:noAutofit/>
          </a:bodyPr>
          <a:lstStyle/>
          <a:p>
            <a:pPr algn="ctr"/>
            <a:r>
              <a:rPr lang="en-US" sz="7500" b="1" dirty="0">
                <a:latin typeface="Candara" panose="020E0502030303020204" pitchFamily="34" charset="0"/>
              </a:rPr>
              <a:t>You have a work </a:t>
            </a:r>
            <a:br>
              <a:rPr lang="en-US" sz="7500" b="1" dirty="0">
                <a:latin typeface="Candara" panose="020E0502030303020204" pitchFamily="34" charset="0"/>
              </a:rPr>
            </a:br>
            <a:r>
              <a:rPr lang="en-US" sz="7500" b="1" dirty="0">
                <a:latin typeface="Candara" panose="020E0502030303020204" pitchFamily="34" charset="0"/>
              </a:rPr>
              <a:t>that no other can do;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3664CBF-244F-8883-B543-0BE31F5F666C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4520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A little girl sits reverently and looks back at her teacher during Primary.">
            <a:extLst>
              <a:ext uri="{FF2B5EF4-FFF2-40B4-BE49-F238E27FC236}">
                <a16:creationId xmlns:a16="http://schemas.microsoft.com/office/drawing/2014/main" id="{388A87FB-7664-2271-4017-0D1003419B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3675" y="0"/>
            <a:ext cx="51403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6260F94-02C1-FEB0-761B-1CF0447CB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9817"/>
            <a:ext cx="4003675" cy="6758609"/>
          </a:xfrm>
        </p:spPr>
        <p:txBody>
          <a:bodyPr>
            <a:noAutofit/>
          </a:bodyPr>
          <a:lstStyle/>
          <a:p>
            <a:pPr algn="ctr"/>
            <a:r>
              <a:rPr lang="en-US" sz="9500" b="1" dirty="0">
                <a:latin typeface="Candara" panose="020E0502030303020204" pitchFamily="34" charset="0"/>
              </a:rPr>
              <a:t>Dare, dare, dare </a:t>
            </a:r>
            <a:br>
              <a:rPr lang="en-US" sz="9500" b="1" dirty="0">
                <a:latin typeface="Candara" panose="020E0502030303020204" pitchFamily="34" charset="0"/>
              </a:rPr>
            </a:br>
            <a:r>
              <a:rPr lang="en-US" sz="9500" b="1" dirty="0">
                <a:latin typeface="Candara" panose="020E0502030303020204" pitchFamily="34" charset="0"/>
              </a:rPr>
              <a:t>to do right;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9F83466-B14C-29D0-DC0B-3B9A21400693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0261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A person puts tithing in a tithing envelope.">
            <a:extLst>
              <a:ext uri="{FF2B5EF4-FFF2-40B4-BE49-F238E27FC236}">
                <a16:creationId xmlns:a16="http://schemas.microsoft.com/office/drawing/2014/main" id="{ECD0B7DD-28AB-2B11-A545-DFB9C7C117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636" y="0"/>
            <a:ext cx="583427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6260F94-02C1-FEB0-761B-1CF0447CB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05061" y="0"/>
            <a:ext cx="3438938" cy="6979598"/>
          </a:xfrm>
        </p:spPr>
        <p:txBody>
          <a:bodyPr>
            <a:noAutofit/>
          </a:bodyPr>
          <a:lstStyle/>
          <a:p>
            <a:pPr algn="ctr"/>
            <a:r>
              <a:rPr lang="en-US" sz="9000" b="1" dirty="0">
                <a:latin typeface="Candara" panose="020E0502030303020204" pitchFamily="34" charset="0"/>
              </a:rPr>
              <a:t>Dare to do right!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D2E3516-E57B-3D15-4A97-1AAC5F8FE135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2626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A family hangs a picture of Jesus Christ in their home.">
            <a:extLst>
              <a:ext uri="{FF2B5EF4-FFF2-40B4-BE49-F238E27FC236}">
                <a16:creationId xmlns:a16="http://schemas.microsoft.com/office/drawing/2014/main" id="{4EC9AF09-168A-4E05-2FF5-6BBF80FCBF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7974" y="0"/>
            <a:ext cx="53467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6260F94-02C1-FEB0-761B-1CF0447CB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26" y="0"/>
            <a:ext cx="3797300" cy="6788426"/>
          </a:xfrm>
        </p:spPr>
        <p:txBody>
          <a:bodyPr>
            <a:noAutofit/>
          </a:bodyPr>
          <a:lstStyle/>
          <a:p>
            <a:pPr algn="ctr"/>
            <a:r>
              <a:rPr lang="en-US" sz="10000" b="1" dirty="0">
                <a:latin typeface="Candara" panose="020E0502030303020204" pitchFamily="34" charset="0"/>
              </a:rPr>
              <a:t>Dare to </a:t>
            </a:r>
            <a:br>
              <a:rPr lang="en-US" sz="10000" b="1" dirty="0">
                <a:latin typeface="Candara" panose="020E0502030303020204" pitchFamily="34" charset="0"/>
              </a:rPr>
            </a:br>
            <a:r>
              <a:rPr lang="en-US" sz="10000" b="1" dirty="0">
                <a:latin typeface="Candara" panose="020E0502030303020204" pitchFamily="34" charset="0"/>
              </a:rPr>
              <a:t>be true!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2A3AFEB-DAE7-7047-3DD1-8B31FB653A17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7147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A father walks around the temple grounds while holding his daughter’s hand.">
            <a:extLst>
              <a:ext uri="{FF2B5EF4-FFF2-40B4-BE49-F238E27FC236}">
                <a16:creationId xmlns:a16="http://schemas.microsoft.com/office/drawing/2014/main" id="{A6F2DF92-C9F8-056B-2ADB-8E81A3DE82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6354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6260F94-02C1-FEB0-761B-1CF0447CB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5487" y="0"/>
            <a:ext cx="3508512" cy="6858000"/>
          </a:xfrm>
        </p:spPr>
        <p:txBody>
          <a:bodyPr>
            <a:noAutofit/>
          </a:bodyPr>
          <a:lstStyle/>
          <a:p>
            <a:pPr algn="ctr"/>
            <a:r>
              <a:rPr lang="en-US" sz="7500" b="1" dirty="0">
                <a:latin typeface="Candara" panose="020E0502030303020204" pitchFamily="34" charset="0"/>
              </a:rPr>
              <a:t>You have a work </a:t>
            </a:r>
            <a:br>
              <a:rPr lang="en-US" sz="7500" b="1" dirty="0">
                <a:latin typeface="Candara" panose="020E0502030303020204" pitchFamily="34" charset="0"/>
              </a:rPr>
            </a:br>
            <a:r>
              <a:rPr lang="en-US" sz="7500" b="1" dirty="0">
                <a:latin typeface="Candara" panose="020E0502030303020204" pitchFamily="34" charset="0"/>
              </a:rPr>
              <a:t>that no other can do;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3664CBF-244F-8883-B543-0BE31F5F666C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8733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Two Boy Scouts set up a tent together.">
            <a:extLst>
              <a:ext uri="{FF2B5EF4-FFF2-40B4-BE49-F238E27FC236}">
                <a16:creationId xmlns:a16="http://schemas.microsoft.com/office/drawing/2014/main" id="{029C074B-CFAA-F5B2-8B51-E8528FCAFC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5087" y="0"/>
            <a:ext cx="52689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6260F94-02C1-FEB0-761B-1CF0447CB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3875087" cy="6778488"/>
          </a:xfrm>
        </p:spPr>
        <p:txBody>
          <a:bodyPr>
            <a:noAutofit/>
          </a:bodyPr>
          <a:lstStyle/>
          <a:p>
            <a:pPr algn="ctr"/>
            <a:r>
              <a:rPr lang="en-US" sz="7500" b="1" dirty="0">
                <a:latin typeface="Candara" panose="020E0502030303020204" pitchFamily="34" charset="0"/>
              </a:rPr>
              <a:t>Do it so bravely, </a:t>
            </a:r>
            <a:br>
              <a:rPr lang="en-US" sz="7500" b="1" dirty="0">
                <a:latin typeface="Candara" panose="020E0502030303020204" pitchFamily="34" charset="0"/>
              </a:rPr>
            </a:br>
            <a:r>
              <a:rPr lang="en-US" sz="7500" b="1" dirty="0">
                <a:latin typeface="Candara" panose="020E0502030303020204" pitchFamily="34" charset="0"/>
              </a:rPr>
              <a:t>so kindly, so well,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9F83466-B14C-29D0-DC0B-3B9A21400693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6247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A family drives toward a temple.">
            <a:extLst>
              <a:ext uri="{FF2B5EF4-FFF2-40B4-BE49-F238E27FC236}">
                <a16:creationId xmlns:a16="http://schemas.microsoft.com/office/drawing/2014/main" id="{55AAD157-3598-20B4-C288-02EBA09EBD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4299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6260F94-02C1-FEB0-761B-1CF0447CB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42990" y="119270"/>
            <a:ext cx="3101009" cy="6649279"/>
          </a:xfrm>
        </p:spPr>
        <p:txBody>
          <a:bodyPr>
            <a:noAutofit/>
          </a:bodyPr>
          <a:lstStyle/>
          <a:p>
            <a:pPr algn="ctr"/>
            <a:r>
              <a:rPr lang="en-US" sz="7500" b="1" dirty="0">
                <a:latin typeface="Candara" panose="020E0502030303020204" pitchFamily="34" charset="0"/>
              </a:rPr>
              <a:t>Angels will hasten </a:t>
            </a:r>
            <a:br>
              <a:rPr lang="en-US" sz="7500" b="1" dirty="0">
                <a:latin typeface="Candara" panose="020E0502030303020204" pitchFamily="34" charset="0"/>
              </a:rPr>
            </a:br>
            <a:r>
              <a:rPr lang="en-US" sz="7500" b="1" dirty="0">
                <a:latin typeface="Candara" panose="020E0502030303020204" pitchFamily="34" charset="0"/>
              </a:rPr>
              <a:t>the story to tell.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9F83466-B14C-29D0-DC0B-3B9A21400693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8128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A person puts tithing in a tithing envelope.">
            <a:extLst>
              <a:ext uri="{FF2B5EF4-FFF2-40B4-BE49-F238E27FC236}">
                <a16:creationId xmlns:a16="http://schemas.microsoft.com/office/drawing/2014/main" id="{F68280A7-A9DD-1E45-A386-151507C870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9729" y="0"/>
            <a:ext cx="583427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6260F94-02C1-FEB0-761B-1CF0447CB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9817"/>
            <a:ext cx="4003675" cy="6758609"/>
          </a:xfrm>
        </p:spPr>
        <p:txBody>
          <a:bodyPr>
            <a:noAutofit/>
          </a:bodyPr>
          <a:lstStyle/>
          <a:p>
            <a:pPr algn="ctr"/>
            <a:r>
              <a:rPr lang="en-US" sz="9500" b="1" dirty="0">
                <a:latin typeface="Candara" panose="020E0502030303020204" pitchFamily="34" charset="0"/>
              </a:rPr>
              <a:t>Dare, dare, dare </a:t>
            </a:r>
            <a:br>
              <a:rPr lang="en-US" sz="9500" b="1" dirty="0">
                <a:latin typeface="Candara" panose="020E0502030303020204" pitchFamily="34" charset="0"/>
              </a:rPr>
            </a:br>
            <a:r>
              <a:rPr lang="en-US" sz="9500" b="1" dirty="0">
                <a:latin typeface="Candara" panose="020E0502030303020204" pitchFamily="34" charset="0"/>
              </a:rPr>
              <a:t>to do right;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9F83466-B14C-29D0-DC0B-3B9A21400693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028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A family hangs a picture of Jesus Christ in their home.">
            <a:extLst>
              <a:ext uri="{FF2B5EF4-FFF2-40B4-BE49-F238E27FC236}">
                <a16:creationId xmlns:a16="http://schemas.microsoft.com/office/drawing/2014/main" id="{47F40DA8-15DB-4190-797F-832C1E3436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28" y="-1"/>
            <a:ext cx="53467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6260F94-02C1-FEB0-761B-1CF0447CB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6698" y="159027"/>
            <a:ext cx="3777974" cy="6788426"/>
          </a:xfrm>
        </p:spPr>
        <p:txBody>
          <a:bodyPr>
            <a:noAutofit/>
          </a:bodyPr>
          <a:lstStyle/>
          <a:p>
            <a:pPr algn="ctr"/>
            <a:r>
              <a:rPr lang="en-US" sz="9500" b="1" dirty="0">
                <a:latin typeface="Candara" panose="020E0502030303020204" pitchFamily="34" charset="0"/>
              </a:rPr>
              <a:t>Dare, dare, dare </a:t>
            </a:r>
            <a:br>
              <a:rPr lang="en-US" sz="9500" b="1" dirty="0">
                <a:latin typeface="Candara" panose="020E0502030303020204" pitchFamily="34" charset="0"/>
              </a:rPr>
            </a:br>
            <a:r>
              <a:rPr lang="en-US" sz="9500" b="1" dirty="0">
                <a:latin typeface="Candara" panose="020E0502030303020204" pitchFamily="34" charset="0"/>
              </a:rPr>
              <a:t>to be true,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9F83466-B14C-29D0-DC0B-3B9A21400693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1678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A family hangs a picture of Jesus Christ in their home.">
            <a:extLst>
              <a:ext uri="{FF2B5EF4-FFF2-40B4-BE49-F238E27FC236}">
                <a16:creationId xmlns:a16="http://schemas.microsoft.com/office/drawing/2014/main" id="{EAC2A5BF-C9F6-482B-0A29-351DC9E553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7300" y="0"/>
            <a:ext cx="53467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6260F94-02C1-FEB0-761B-1CF0447CB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3797300" cy="6858000"/>
          </a:xfrm>
        </p:spPr>
        <p:txBody>
          <a:bodyPr>
            <a:noAutofit/>
          </a:bodyPr>
          <a:lstStyle/>
          <a:p>
            <a:pPr algn="ctr"/>
            <a:r>
              <a:rPr lang="en-US" sz="10000" b="1" dirty="0">
                <a:latin typeface="Candara" panose="020E0502030303020204" pitchFamily="34" charset="0"/>
              </a:rPr>
              <a:t>Dare to be true,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9F83466-B14C-29D0-DC0B-3B9A21400693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8957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110</TotalTime>
  <Words>1439</Words>
  <Application>Microsoft Office PowerPoint</Application>
  <PresentationFormat>On-screen Show (4:3)</PresentationFormat>
  <Paragraphs>85</Paragraphs>
  <Slides>13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Calibri</vt:lpstr>
      <vt:lpstr>Calibri Light</vt:lpstr>
      <vt:lpstr>Candara</vt:lpstr>
      <vt:lpstr>Ensign:Sans</vt:lpstr>
      <vt:lpstr>Office Theme</vt:lpstr>
      <vt:lpstr>PowerPoint Presentation</vt:lpstr>
      <vt:lpstr>Dare to do right!</vt:lpstr>
      <vt:lpstr>Dare to  be true!</vt:lpstr>
      <vt:lpstr>You have a work  that no other can do;</vt:lpstr>
      <vt:lpstr>Do it so bravely,  so kindly, so well,</vt:lpstr>
      <vt:lpstr>Angels will hasten  the story to tell.</vt:lpstr>
      <vt:lpstr>Dare, dare, dare  to do right;</vt:lpstr>
      <vt:lpstr>Dare, dare, dare  to be true,</vt:lpstr>
      <vt:lpstr>Dare to be true, </vt:lpstr>
      <vt:lpstr>Dare to be true. </vt:lpstr>
      <vt:lpstr>PowerPoint Presentation</vt:lpstr>
      <vt:lpstr>You have a work  that no other can do;</vt:lpstr>
      <vt:lpstr>Dare, dare, dare  to do right;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Behold the Great Redeemer Die</dc:title>
  <dc:creator>Anonymous reviewer</dc:creator>
  <cp:lastModifiedBy>Anonymous reviewer</cp:lastModifiedBy>
  <cp:revision>33</cp:revision>
  <dcterms:created xsi:type="dcterms:W3CDTF">2023-06-23T10:45:54Z</dcterms:created>
  <dcterms:modified xsi:type="dcterms:W3CDTF">2023-06-23T12:45:09Z</dcterms:modified>
</cp:coreProperties>
</file>