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7" r:id="rId2"/>
    <p:sldId id="296" r:id="rId3"/>
    <p:sldId id="302" r:id="rId4"/>
    <p:sldId id="309" r:id="rId5"/>
    <p:sldId id="299" r:id="rId6"/>
    <p:sldId id="300" r:id="rId7"/>
    <p:sldId id="266" r:id="rId8"/>
    <p:sldId id="323" r:id="rId9"/>
    <p:sldId id="324" r:id="rId10"/>
    <p:sldId id="311" r:id="rId11"/>
    <p:sldId id="305" r:id="rId12"/>
    <p:sldId id="310" r:id="rId13"/>
    <p:sldId id="307" r:id="rId14"/>
    <p:sldId id="289" r:id="rId15"/>
    <p:sldId id="308" r:id="rId16"/>
    <p:sldId id="313" r:id="rId17"/>
    <p:sldId id="315" r:id="rId18"/>
    <p:sldId id="314" r:id="rId19"/>
    <p:sldId id="297" r:id="rId20"/>
    <p:sldId id="301" r:id="rId21"/>
    <p:sldId id="303" r:id="rId22"/>
    <p:sldId id="298" r:id="rId23"/>
    <p:sldId id="318" r:id="rId24"/>
    <p:sldId id="319" r:id="rId25"/>
    <p:sldId id="316" r:id="rId26"/>
    <p:sldId id="317" r:id="rId27"/>
    <p:sldId id="320" r:id="rId28"/>
    <p:sldId id="321" r:id="rId29"/>
    <p:sldId id="322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555730-9A14-4BBF-8F03-D83CA75D69E6}">
          <p14:sldIdLst>
            <p14:sldId id="277"/>
            <p14:sldId id="296"/>
            <p14:sldId id="302"/>
            <p14:sldId id="309"/>
            <p14:sldId id="299"/>
            <p14:sldId id="300"/>
            <p14:sldId id="266"/>
          </p14:sldIdLst>
        </p14:section>
        <p14:section name="Simplified Prompts" id="{0FDC979A-1108-421C-8B6D-9A5FDB0EF41A}">
          <p14:sldIdLst>
            <p14:sldId id="323"/>
            <p14:sldId id="324"/>
            <p14:sldId id="311"/>
            <p14:sldId id="305"/>
            <p14:sldId id="310"/>
            <p14:sldId id="307"/>
            <p14:sldId id="289"/>
            <p14:sldId id="308"/>
            <p14:sldId id="313"/>
          </p14:sldIdLst>
        </p14:section>
        <p14:section name="Alternate Images" id="{B54FF284-8909-4C9F-B7F8-216ECED90502}">
          <p14:sldIdLst>
            <p14:sldId id="315"/>
            <p14:sldId id="314"/>
            <p14:sldId id="297"/>
            <p14:sldId id="301"/>
            <p14:sldId id="303"/>
            <p14:sldId id="298"/>
            <p14:sldId id="318"/>
            <p14:sldId id="319"/>
            <p14:sldId id="316"/>
            <p14:sldId id="317"/>
            <p14:sldId id="320"/>
            <p14:sldId id="321"/>
            <p14:sldId id="322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9"/>
    <a:srgbClr val="FBE5D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7662" autoAdjust="0"/>
  </p:normalViewPr>
  <p:slideViewPr>
    <p:cSldViewPr snapToGrid="0">
      <p:cViewPr varScale="1">
        <p:scale>
          <a:sx n="96" d="100"/>
          <a:sy n="96" d="100"/>
        </p:scale>
        <p:origin x="193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6A108-5BC3-403E-8665-B393D8C836F1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0F01-3174-4A75-B1C8-F57BE879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4</a:t>
            </a:r>
            <a:r>
              <a:rPr lang="en-US" baseline="30000" dirty="0"/>
              <a:t>th</a:t>
            </a:r>
            <a:r>
              <a:rPr lang="en-US" dirty="0"/>
              <a:t> Article of Faith—Principles and ordinances: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the fourth article of faith—“Principles and Ordinances” (a father baptizing his daughter).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https://www.churchofjesuschrist.org/media/image/baptism-steps-b0c2219?lang=eng&amp;collectionId=2cc781dd842042cfbe7cb1933e2a4716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Faith in Jesus Christ: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boy looking at a portrait of Jesus.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https://www.churchofjesuschrist.org/media/image/boy-portrait-jesus-8a8dead?lang=eng&amp;collectionId=28d3f141a27f495281ed04d6ae40d8b4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Deacon administering the sacrament: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deacon passing the sacrament, from the nursery manual Behold Your Little Ones (2008), page 119.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https://www.churchofjesuschrist.org/media/image/passing-sacrament-cb3c54f?lang=eng&amp;collectionId=d032668ad7d9496daef639526bd0a37d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Young girl baptism: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young girl being baptized.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https://www.churchofjesuschrist.org/media/image/girl-being-baptized-4fbc86a?lang=eng&amp;collectionId=d032668ad7d9496daef639526bd0a37d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6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Repentance is a principle of the gospel: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a boy who broke a window, showing the power of repentance.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https://www.churchofjesuschrist.org/media/image/repentance-1011bdd?lang=eng&amp;collectionId=28d3f141a27f495281ed04d6ae40d8b4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5</a:t>
            </a:r>
            <a:r>
              <a:rPr lang="en-US" baseline="30000" dirty="0"/>
              <a:t>th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Article of Faith—hands:  An illustration of the fifth article of faith—“Hands” (a young man being ordained to the priesthood).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https://www.churchofjesuschrist.org/media/image/confirmation-priesthood-07f815f?lang=eng&amp;collectionId=2cc781dd842042cfbe7cb1933e2a4716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A Christmas present: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coloring page of a Christmas present.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https://www.churchofjesuschrist.org/media/image/gift-box-f590fb8?lang=eng&amp;collectionId=623efb2673fa4487972fbae3501dc0a0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6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11</a:t>
            </a:r>
            <a:r>
              <a:rPr lang="en-US" baseline="30000" dirty="0"/>
              <a:t>th</a:t>
            </a:r>
            <a:r>
              <a:rPr lang="en-US" dirty="0"/>
              <a:t> Article of Faith:  Worship: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the eleventh article of faith—“Worship” (a Church building).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https://www.churchofjesuschrist.org/media/image/church-building-ee4c821?lang=eng&amp;collectionId=2cc781dd842042cfbe7cb1933e2a4716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6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Scriptures: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book of scripture lying open, with a ribbon bookmark.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https://www.churchofjesuschrist.org/media/image/scriptures-book-81c66e9?lang=eng&amp;collectionId=57d72dc9d46b48f18e3034e5fe4b206b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Jesus Christ’s second coming: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Jesus Christ during the Second Coming.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https://www.churchofjesuschrist.org/media/image/second-coming-3ffcfb2?lang=eng&amp;collectionId=495bfcea352d4519bf5ecee5b88faf86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6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Eternal life: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Christ with two children, from the nursery manual Behold Your Little Ones (2008), page 15.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https://www.churchofjesuschrist.org/media/image/jesus-with-children-whittaker-71b0a64?lang=eng&amp;collectionId=cfba124a283645fda1da4f9361fe4afc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11</a:t>
            </a:r>
            <a:r>
              <a:rPr lang="en-US" baseline="30000" dirty="0"/>
              <a:t>th</a:t>
            </a:r>
            <a:r>
              <a:rPr lang="en-US" dirty="0"/>
              <a:t> Article of Faith:  Worship: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the eleventh article of faith—“Worship” (a Church building).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https://www.churchofjesuschrist.org/media/image/church-building-ee4c821?lang=eng&amp;collectionId=2cc781dd842042cfbe7cb1933e2a4716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7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Jesus Christ—the Son of God: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Jesus Christ, the Savior of the world.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https://www.churchofjesuschrist.org/media/image/line-art-jesus-christ-98050ad?lang=eng&amp;collectionId=495bfcea352d4519bf5ecee5b88faf86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Third Article of Faith—Atonement: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the third article of faith—“Atonement” (Jesus Christ praying in the Garden of Gethsemane).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https://www.churchofjesuschrist.org/media/image/primary-bible-prayer-0386ca5?lang=eng&amp;collectionId=2cc781dd842042cfbe7cb1933e2a4716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Young girl baptism: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young girl being baptized.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https://www.churchofjesuschrist.org/media/image/girl-being-baptized-4fbc86a?lang=eng&amp;collectionId=d032668ad7d9496daef639526bd0a37d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4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Repentance is a principle of the gospel: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a boy who broke a window, showing the power of repentance.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https://www.churchofjesuschrist.org/media/image/repentance-1011bdd?lang=eng&amp;collectionId=28d3f141a27f495281ed04d6ae40d8b4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2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5</a:t>
            </a:r>
            <a:r>
              <a:rPr lang="en-US" baseline="30000" dirty="0"/>
              <a:t>th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Article of Faith—hands:  An illustration of the fifth article of faith—“Hands” (a young man being ordained to the priesthood).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https://www.churchofjesuschrist.org/media/image/confirmation-priesthood-07f815f?lang=eng&amp;collectionId=2cc781dd842042cfbe7cb1933e2a4716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8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A Christmas present: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coloring page of a Christmas present.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https://www.churchofjesuschrist.org/media/image/gift-box-f590fb8?lang=eng&amp;collectionId=623efb2673fa4487972fbae3501dc0a0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Jesus Christ’s second coming: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Jesus Christ during the Second Coming.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https://www.churchofjesuschrist.org/media/image/second-coming-3ffcfb2?lang=eng&amp;collectionId=495bfcea352d4519bf5ecee5b88faf86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61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Eternal life: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Christ with two children, from the nursery manual Behold Your Little Ones (2008), page 15.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https://www.churchofjesuschrist.org/media/image/jesus-with-children-whittaker-71b0a64?lang=eng&amp;collectionId=cfba124a283645fda1da4f9361fe4afc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3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Jesus Christ—the Son of God: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Jesus Christ, the Savior of the world.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https://www.churchofjesuschrist.org/media/image/line-art-jesus-christ-98050ad?lang=eng&amp;collectionId=495bfcea352d4519bf5ecee5b88faf86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7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Scriptures: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the scriptures, from the nursery manual Behold Your Little Ones (2008), pages 31, 39, and 107.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https://www.churchofjesuschrist.org/media/image/books-whittaker-b07e0ba?lang=eng&amp;collectionId=cfba124a283645fda1da4f9361fe4afc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8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Faith in Jesus Christ: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boy looking at a portrait of Jesus.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https://www.churchofjesuschrist.org/media/image/boy-portrait-jesus-8a8dead?lang=eng&amp;collectionId=28d3f141a27f495281ed04d6ae40d8b4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Deacon administering the sacrament: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deacon passing the sacrament, from the nursery manual Behold Your Little Ones (2008), page 119.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https://www.churchofjesuschrist.org/media/image/passing-sacrament-cb3c54f?lang=eng&amp;collectionId=d032668ad7d9496daef639526bd0a37d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Young girl baptism: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young girl being baptized.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https://www.churchofjesuschrist.org/media/image/girl-being-baptized-4fbc86a?lang=eng&amp;collectionId=d032668ad7d9496daef639526bd0a37d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5</a:t>
            </a:r>
            <a:r>
              <a:rPr lang="en-US" baseline="30000" dirty="0"/>
              <a:t>th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Article of Faith—hands:  An illustration of the fifth article of faith—“Hands” (a young man being ordained to the priesthood).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https://www.churchofjesuschrist.org/media/image/confirmation-priesthood-07f815f?lang=eng&amp;collectionId=2cc781dd842042cfbe7cb1933e2a4716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11</a:t>
            </a:r>
            <a:r>
              <a:rPr lang="en-US" baseline="30000" dirty="0"/>
              <a:t>th</a:t>
            </a:r>
            <a:r>
              <a:rPr lang="en-US" dirty="0"/>
              <a:t> Article of Faith:  Worship: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the eleventh article of faith—“Worship” (a Church building).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https://www.churchofjesuschrist.org/media/image/church-building-ee4c821?lang=eng&amp;collectionId=2cc781dd842042cfbe7cb1933e2a4716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Temple sealing—family: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family standing in front of a temple.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https://www.churchofjesuschrist.org/media/image/family-temple-b4bc12b?lang=eng&amp;collectionId=d032668ad7d9496daef639526bd0a37d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Scriptures: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book of scripture lying open, with a ribbon bookmark. 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https://www.churchofjesuschrist.org/media/image/scriptures-book-81c66e9?lang=eng&amp;collectionId=57d72dc9d46b48f18e3034e5fe4b206b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urchofjesuschrist.org/media/image/gift-box-f590fb8?lang=eng&amp;collectionId=623efb2673fa4487972fbae3501dc0a0" TargetMode="External"/><Relationship Id="rId13" Type="http://schemas.openxmlformats.org/officeDocument/2006/relationships/hyperlink" Target="https://www.churchofjesuschrist.org/media/image/scriptures-book-81c66e9?lang=eng&amp;collectionId=57d72dc9d46b48f18e3034e5fe4b206b" TargetMode="External"/><Relationship Id="rId3" Type="http://schemas.openxmlformats.org/officeDocument/2006/relationships/hyperlink" Target="https://www.churchofjesuschrist.org/media/image/boy-portrait-jesus-8a8dead?lang=eng&amp;collectionId=28d3f141a27f495281ed04d6ae40d8b4" TargetMode="External"/><Relationship Id="rId7" Type="http://schemas.openxmlformats.org/officeDocument/2006/relationships/hyperlink" Target="https://www.churchofjesuschrist.org/media/image/church-building-ee4c821?lang=eng&amp;collectionId=2cc781dd842042cfbe7cb1933e2a4716" TargetMode="External"/><Relationship Id="rId12" Type="http://schemas.openxmlformats.org/officeDocument/2006/relationships/hyperlink" Target="https://www.churchofjesuschrist.org/media/image/books-whittaker-b07e0ba?lang=eng&amp;collectionId=cfba124a283645fda1da4f9361fe4afc" TargetMode="External"/><Relationship Id="rId2" Type="http://schemas.openxmlformats.org/officeDocument/2006/relationships/hyperlink" Target="https://www.churchofjesuschrist.org/media/image/passing-sacrament-cb3c54f?lang=eng&amp;collectionId=d032668ad7d9496daef639526bd0a37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urchofjesuschrist.org/media/image/confirmation-priesthood-07f815f?lang=eng&amp;collectionId=2cc781dd842042cfbe7cb1933e2a4716" TargetMode="External"/><Relationship Id="rId11" Type="http://schemas.openxmlformats.org/officeDocument/2006/relationships/hyperlink" Target="https://www.churchofjesuschrist.org/media/image/repentance-1011bdd?lang=eng&amp;collectionId=28d3f141a27f495281ed04d6ae40d8b4" TargetMode="External"/><Relationship Id="rId5" Type="http://schemas.openxmlformats.org/officeDocument/2006/relationships/hyperlink" Target="https://www.churchofjesuschrist.org/media/image/baptism-steps-b0c2219?lang=eng&amp;collectionId=2cc781dd842042cfbe7cb1933e2a4716" TargetMode="External"/><Relationship Id="rId15" Type="http://schemas.openxmlformats.org/officeDocument/2006/relationships/hyperlink" Target="https://www.churchofjesuschrist.org/media/image/primary-bible-prayer-0386ca5?lang=eng&amp;collectionId=2cc781dd842042cfbe7cb1933e2a4716" TargetMode="External"/><Relationship Id="rId10" Type="http://schemas.openxmlformats.org/officeDocument/2006/relationships/hyperlink" Target="https://www.churchofjesuschrist.org/media/image/second-coming-3ffcfb2?lang=eng&amp;collectionId=495bfcea352d4519bf5ecee5b88faf86" TargetMode="External"/><Relationship Id="rId4" Type="http://schemas.openxmlformats.org/officeDocument/2006/relationships/hyperlink" Target="https://www.churchofjesuschrist.org/media/image/girl-being-baptized-4fbc86a?lang=eng&amp;collectionId=d032668ad7d9496daef639526bd0a37d" TargetMode="External"/><Relationship Id="rId9" Type="http://schemas.openxmlformats.org/officeDocument/2006/relationships/hyperlink" Target="https://www.churchofjesuschrist.org/media/image/jesus-with-children-whittaker-71b0a64?lang=eng&amp;collectionId=cfba124a283645fda1da4f9361fe4afc" TargetMode="External"/><Relationship Id="rId14" Type="http://schemas.openxmlformats.org/officeDocument/2006/relationships/hyperlink" Target="https://www.churchofjesuschrist.org/media/image/family-temple-b4bc12b?lang=eng&amp;collectionId=d032668ad7d9496daef639526bd0a37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DE6045-DBDE-D5BA-9E8D-9AE6E17D0034}"/>
              </a:ext>
            </a:extLst>
          </p:cNvPr>
          <p:cNvSpPr txBox="1">
            <a:spLocks/>
          </p:cNvSpPr>
          <p:nvPr/>
        </p:nvSpPr>
        <p:spPr>
          <a:xfrm>
            <a:off x="69575" y="79513"/>
            <a:ext cx="9074426" cy="669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latin typeface="Candara" panose="020E0502030303020204" pitchFamily="34" charset="0"/>
              </a:rPr>
              <a:t>The Fourth Article of Faith</a:t>
            </a:r>
            <a:br>
              <a:rPr lang="en-US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Children’s Songbook, p. 124</a:t>
            </a: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br>
              <a:rPr lang="en-US" sz="2400" b="1" i="1" dirty="0">
                <a:latin typeface="Candara" panose="020E0502030303020204" pitchFamily="34" charset="0"/>
              </a:rPr>
            </a:br>
            <a:br>
              <a:rPr lang="en-US" sz="2400" b="1" i="1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Words:  Joseph Smith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Music:  Vanja Y. Watkins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Flipchart:  Cherice Montgomery</a:t>
            </a:r>
          </a:p>
        </p:txBody>
      </p:sp>
      <p:pic>
        <p:nvPicPr>
          <p:cNvPr id="12292" name="Picture 4" descr="An illustration of the fourth article of faith—“Principles and Ordinances” (a father baptizing his daughter).">
            <a:extLst>
              <a:ext uri="{FF2B5EF4-FFF2-40B4-BE49-F238E27FC236}">
                <a16:creationId xmlns:a16="http://schemas.microsoft.com/office/drawing/2014/main" id="{C0B4DD59-ECE2-9736-E67F-0F2818569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17971" r="18806" b="17971"/>
          <a:stretch/>
        </p:blipFill>
        <p:spPr bwMode="auto">
          <a:xfrm>
            <a:off x="2723322" y="1232452"/>
            <a:ext cx="3250096" cy="4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n illustration of a book of scripture lying open, with a ribbon bookmark.">
            <a:extLst>
              <a:ext uri="{FF2B5EF4-FFF2-40B4-BE49-F238E27FC236}">
                <a16:creationId xmlns:a16="http://schemas.microsoft.com/office/drawing/2014/main" id="{5FF82126-2916-DA37-8642-2911A2CB5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 b="30580"/>
          <a:stretch/>
        </p:blipFill>
        <p:spPr bwMode="auto">
          <a:xfrm>
            <a:off x="-65482" y="1769165"/>
            <a:ext cx="9274964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78288"/>
            <a:ext cx="9143999" cy="1679712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Gospel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 illustration of a boy looking at a portrait of Jesus.">
            <a:extLst>
              <a:ext uri="{FF2B5EF4-FFF2-40B4-BE49-F238E27FC236}">
                <a16:creationId xmlns:a16="http://schemas.microsoft.com/office/drawing/2014/main" id="{9A2BDABA-B773-B948-15CE-72D64EE0F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20144" r="17181" b="14348"/>
          <a:stretch/>
        </p:blipFill>
        <p:spPr bwMode="auto">
          <a:xfrm>
            <a:off x="1858616" y="0"/>
            <a:ext cx="5118652" cy="53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28591"/>
            <a:ext cx="9143999" cy="172940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1</a:t>
            </a:r>
            <a:r>
              <a:rPr lang="en-US" sz="10000" b="1" baseline="30000" dirty="0">
                <a:latin typeface="Candara" panose="020E0502030303020204" pitchFamily="34" charset="0"/>
              </a:rPr>
              <a:t>st </a:t>
            </a:r>
            <a:r>
              <a:rPr lang="en-US" sz="10000" b="1" dirty="0">
                <a:latin typeface="Candara" panose="020E0502030303020204" pitchFamily="34" charset="0"/>
              </a:rPr>
              <a:t>Faith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illustration of a deacon passing the sacrament, from the nursery manual Behold Your Little Ones (2008), page 119.">
            <a:extLst>
              <a:ext uri="{FF2B5EF4-FFF2-40B4-BE49-F238E27FC236}">
                <a16:creationId xmlns:a16="http://schemas.microsoft.com/office/drawing/2014/main" id="{9F91D55E-5C7C-EEDD-C32E-C86F822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6087"/>
          <a:stretch/>
        </p:blipFill>
        <p:spPr bwMode="auto">
          <a:xfrm>
            <a:off x="2119140" y="149085"/>
            <a:ext cx="4905720" cy="53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57800"/>
            <a:ext cx="9143999" cy="1600200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2</a:t>
            </a:r>
            <a:r>
              <a:rPr lang="en-US" sz="10000" b="1" baseline="30000" dirty="0">
                <a:latin typeface="Candara" panose="020E0502030303020204" pitchFamily="34" charset="0"/>
              </a:rPr>
              <a:t>nd</a:t>
            </a:r>
            <a:r>
              <a:rPr lang="en-US" sz="10000" b="1" dirty="0">
                <a:latin typeface="Candara" panose="020E0502030303020204" pitchFamily="34" charset="0"/>
              </a:rPr>
              <a:t> Repentance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 illustration of a young girl being baptized.">
            <a:extLst>
              <a:ext uri="{FF2B5EF4-FFF2-40B4-BE49-F238E27FC236}">
                <a16:creationId xmlns:a16="http://schemas.microsoft.com/office/drawing/2014/main" id="{E6B18781-2C21-0AEC-A13A-EC36020D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06" y="0"/>
            <a:ext cx="4349127" cy="56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7861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3</a:t>
            </a:r>
            <a:r>
              <a:rPr lang="en-US" sz="10000" b="1" baseline="30000" dirty="0">
                <a:latin typeface="Candara" panose="020E0502030303020204" pitchFamily="34" charset="0"/>
              </a:rPr>
              <a:t>rd</a:t>
            </a:r>
            <a:r>
              <a:rPr lang="en-US" sz="10000" b="1" dirty="0">
                <a:latin typeface="Candara" panose="020E0502030303020204" pitchFamily="34" charset="0"/>
              </a:rPr>
              <a:t> Baptism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line drawing of a boy who broke a window, showing the power of repentance.">
            <a:extLst>
              <a:ext uri="{FF2B5EF4-FFF2-40B4-BE49-F238E27FC236}">
                <a16:creationId xmlns:a16="http://schemas.microsoft.com/office/drawing/2014/main" id="{684F2EC6-FBD1-2A77-E732-8D83B838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4537" r="11807" b="3505"/>
          <a:stretch/>
        </p:blipFill>
        <p:spPr bwMode="auto">
          <a:xfrm>
            <a:off x="858691" y="115956"/>
            <a:ext cx="6106101" cy="54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9" y="5449956"/>
            <a:ext cx="9069702" cy="1408044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Candara" panose="020E0502030303020204" pitchFamily="34" charset="0"/>
              </a:rPr>
              <a:t>Remission of sins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 illustration of the fifth article of faith—“Hands” (a young man being ordained to the priesthood).">
            <a:extLst>
              <a:ext uri="{FF2B5EF4-FFF2-40B4-BE49-F238E27FC236}">
                <a16:creationId xmlns:a16="http://schemas.microsoft.com/office/drawing/2014/main" id="{7227E5B1-8599-B466-F4B3-E95F1D8D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6812"/>
          <a:stretch/>
        </p:blipFill>
        <p:spPr bwMode="auto">
          <a:xfrm>
            <a:off x="2448843" y="198783"/>
            <a:ext cx="4246312" cy="52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7313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>
                <a:latin typeface="Candara" panose="020E0502030303020204" pitchFamily="34" charset="0"/>
              </a:rPr>
              <a:t>4</a:t>
            </a:r>
            <a:r>
              <a:rPr lang="en-US" sz="6500" b="1" baseline="30000" dirty="0">
                <a:latin typeface="Candara" panose="020E0502030303020204" pitchFamily="34" charset="0"/>
              </a:rPr>
              <a:t>th</a:t>
            </a:r>
            <a:r>
              <a:rPr lang="en-US" sz="6500" b="1" dirty="0">
                <a:latin typeface="Candara" panose="020E0502030303020204" pitchFamily="34" charset="0"/>
              </a:rPr>
              <a:t> Laying on of Hands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7313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>
                <a:latin typeface="Candara" panose="020E0502030303020204" pitchFamily="34" charset="0"/>
              </a:rPr>
              <a:t>Gift of the Holy Ghost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coloring page of a Christmas present.">
            <a:extLst>
              <a:ext uri="{FF2B5EF4-FFF2-40B4-BE49-F238E27FC236}">
                <a16:creationId xmlns:a16="http://schemas.microsoft.com/office/drawing/2014/main" id="{A10DCFFC-D7A2-F58C-C0C0-9287A993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5" y="118243"/>
            <a:ext cx="7359167" cy="56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5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llustration of the eleventh article of faith—“Worship” (a Church building).">
            <a:extLst>
              <a:ext uri="{FF2B5EF4-FFF2-40B4-BE49-F238E27FC236}">
                <a16:creationId xmlns:a16="http://schemas.microsoft.com/office/drawing/2014/main" id="{37E89055-C07A-43E7-8FB7-53FEB0400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t="5147" r="12868" b="4779"/>
          <a:stretch/>
        </p:blipFill>
        <p:spPr bwMode="auto">
          <a:xfrm>
            <a:off x="2395330" y="89451"/>
            <a:ext cx="4303643" cy="50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31026"/>
            <a:ext cx="9143999" cy="2126974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We believe that the first principles and ordinances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3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n illustration of a book of scripture lying open, with a ribbon bookmark.">
            <a:extLst>
              <a:ext uri="{FF2B5EF4-FFF2-40B4-BE49-F238E27FC236}">
                <a16:creationId xmlns:a16="http://schemas.microsoft.com/office/drawing/2014/main" id="{5FF82126-2916-DA37-8642-2911A2CB5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6" b="30580"/>
          <a:stretch/>
        </p:blipFill>
        <p:spPr bwMode="auto">
          <a:xfrm>
            <a:off x="-65482" y="1391478"/>
            <a:ext cx="9274964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9984BF-214D-454E-C86E-539903924484}"/>
              </a:ext>
            </a:extLst>
          </p:cNvPr>
          <p:cNvSpPr txBox="1">
            <a:spLocks/>
          </p:cNvSpPr>
          <p:nvPr/>
        </p:nvSpPr>
        <p:spPr>
          <a:xfrm>
            <a:off x="1" y="4393095"/>
            <a:ext cx="9143999" cy="2464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500" b="1" dirty="0">
                <a:latin typeface="Candara" panose="020E0502030303020204" pitchFamily="34" charset="0"/>
              </a:rPr>
              <a:t>of the gospel are:</a:t>
            </a:r>
          </a:p>
        </p:txBody>
      </p:sp>
    </p:spTree>
    <p:extLst>
      <p:ext uri="{BB962C8B-B14F-4D97-AF65-F5344CB8AC3E}">
        <p14:creationId xmlns:p14="http://schemas.microsoft.com/office/powerpoint/2010/main" val="102246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 illustration of Jesus Christ during the Second Coming.">
            <a:extLst>
              <a:ext uri="{FF2B5EF4-FFF2-40B4-BE49-F238E27FC236}">
                <a16:creationId xmlns:a16="http://schemas.microsoft.com/office/drawing/2014/main" id="{B91107C9-AA3D-8CE8-E576-2CB221CAF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 bwMode="auto">
          <a:xfrm>
            <a:off x="1097316" y="0"/>
            <a:ext cx="6949364" cy="50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81331"/>
            <a:ext cx="9143999" cy="2126974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  <a:t>First, Faith </a:t>
            </a:r>
            <a:b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</a:br>
            <a: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  <a:t>in the Lord Jesus Christ;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8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llustration of the eleventh article of faith—“Worship” (a Church building).">
            <a:extLst>
              <a:ext uri="{FF2B5EF4-FFF2-40B4-BE49-F238E27FC236}">
                <a16:creationId xmlns:a16="http://schemas.microsoft.com/office/drawing/2014/main" id="{37E89055-C07A-43E7-8FB7-53FEB0400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t="5147" r="12868" b="4779"/>
          <a:stretch/>
        </p:blipFill>
        <p:spPr bwMode="auto">
          <a:xfrm>
            <a:off x="2395331" y="89452"/>
            <a:ext cx="4184374" cy="4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31026"/>
            <a:ext cx="9143999" cy="2126974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We believe that the first principles and ordinances </a:t>
            </a:r>
            <a:br>
              <a:rPr lang="en-US" sz="5000" b="1" dirty="0">
                <a:latin typeface="Candara" panose="020E0502030303020204" pitchFamily="34" charset="0"/>
              </a:rPr>
            </a:br>
            <a:r>
              <a:rPr lang="en-US" sz="5000" b="1" dirty="0">
                <a:latin typeface="Candara" panose="020E0502030303020204" pitchFamily="34" charset="0"/>
              </a:rPr>
              <a:t>of the gospel are: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llustration of Christ with two children, from the nursery manual Behold Your Little Ones (2008), page 15.">
            <a:extLst>
              <a:ext uri="{FF2B5EF4-FFF2-40B4-BE49-F238E27FC236}">
                <a16:creationId xmlns:a16="http://schemas.microsoft.com/office/drawing/2014/main" id="{59B8D5C3-2E64-095B-8606-D63DD5979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 b="11482"/>
          <a:stretch/>
        </p:blipFill>
        <p:spPr bwMode="auto">
          <a:xfrm>
            <a:off x="2171699" y="119270"/>
            <a:ext cx="4959626" cy="51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5118651"/>
            <a:ext cx="9143999" cy="172940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  <a:t>First, Faith </a:t>
            </a:r>
            <a:b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</a:br>
            <a: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  <a:t>in the Lord Jesus Christ;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 illustration of Jesus Christ, the Savior of the world.">
            <a:extLst>
              <a:ext uri="{FF2B5EF4-FFF2-40B4-BE49-F238E27FC236}">
                <a16:creationId xmlns:a16="http://schemas.microsoft.com/office/drawing/2014/main" id="{00B15498-90E3-3F6B-239B-51981D01C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0145"/>
          <a:stretch/>
        </p:blipFill>
        <p:spPr bwMode="auto">
          <a:xfrm>
            <a:off x="2094290" y="159026"/>
            <a:ext cx="4796391" cy="51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5132734"/>
            <a:ext cx="9143999" cy="172940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  <a:t>First, Faith </a:t>
            </a:r>
            <a:b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</a:br>
            <a:r>
              <a:rPr lang="en-US" sz="5000" b="1" dirty="0">
                <a:latin typeface="Quire Sans" panose="020B0502040400020003" pitchFamily="34" charset="0"/>
                <a:cs typeface="Quire Sans" panose="020B0502040400020003" pitchFamily="34" charset="0"/>
              </a:rPr>
              <a:t>in the Lord Jesus Christ;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 illustration of the third article of faith—“Atonement” (Jesus Christ praying in the Garden of Gethsemane).">
            <a:extLst>
              <a:ext uri="{FF2B5EF4-FFF2-40B4-BE49-F238E27FC236}">
                <a16:creationId xmlns:a16="http://schemas.microsoft.com/office/drawing/2014/main" id="{76BC4B91-DCFD-14C5-5BAB-0656C7723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6377"/>
          <a:stretch/>
        </p:blipFill>
        <p:spPr bwMode="auto">
          <a:xfrm>
            <a:off x="1510403" y="0"/>
            <a:ext cx="6371328" cy="61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74026"/>
            <a:ext cx="9143999" cy="983974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second, Repentance;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 illustration of a young girl being baptized.">
            <a:extLst>
              <a:ext uri="{FF2B5EF4-FFF2-40B4-BE49-F238E27FC236}">
                <a16:creationId xmlns:a16="http://schemas.microsoft.com/office/drawing/2014/main" id="{E6B18781-2C21-0AEC-A13A-EC36020D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06" y="0"/>
            <a:ext cx="4349127" cy="56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7861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third, baptism by immersion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64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line drawing of a boy who broke a window, showing the power of repentance.">
            <a:extLst>
              <a:ext uri="{FF2B5EF4-FFF2-40B4-BE49-F238E27FC236}">
                <a16:creationId xmlns:a16="http://schemas.microsoft.com/office/drawing/2014/main" id="{684F2EC6-FBD1-2A77-E732-8D83B838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4537" r="11807" b="3505"/>
          <a:stretch/>
        </p:blipFill>
        <p:spPr bwMode="auto">
          <a:xfrm>
            <a:off x="858691" y="115956"/>
            <a:ext cx="6106101" cy="54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9" y="5449956"/>
            <a:ext cx="9069702" cy="140804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Candara" panose="020E0502030303020204" pitchFamily="34" charset="0"/>
              </a:rPr>
              <a:t>for the remission of sins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 illustration of the fifth article of faith—“Hands” (a young man being ordained to the priesthood).">
            <a:extLst>
              <a:ext uri="{FF2B5EF4-FFF2-40B4-BE49-F238E27FC236}">
                <a16:creationId xmlns:a16="http://schemas.microsoft.com/office/drawing/2014/main" id="{7227E5B1-8599-B466-F4B3-E95F1D8D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6812"/>
          <a:stretch/>
        </p:blipFill>
        <p:spPr bwMode="auto">
          <a:xfrm>
            <a:off x="2448843" y="198783"/>
            <a:ext cx="4246312" cy="52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7313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fourth, Laying on of hands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7313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latin typeface="Candara" panose="020E0502030303020204" pitchFamily="34" charset="0"/>
              </a:rPr>
              <a:t>for the gift of the Holy Ghost.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coloring page of a Christmas present.">
            <a:extLst>
              <a:ext uri="{FF2B5EF4-FFF2-40B4-BE49-F238E27FC236}">
                <a16:creationId xmlns:a16="http://schemas.microsoft.com/office/drawing/2014/main" id="{A10DCFFC-D7A2-F58C-C0C0-9287A993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3" y="225113"/>
            <a:ext cx="6989314" cy="54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4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 illustration of Jesus Christ during the Second Coming.">
            <a:extLst>
              <a:ext uri="{FF2B5EF4-FFF2-40B4-BE49-F238E27FC236}">
                <a16:creationId xmlns:a16="http://schemas.microsoft.com/office/drawing/2014/main" id="{B91107C9-AA3D-8CE8-E576-2CB221CAF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 bwMode="auto">
          <a:xfrm>
            <a:off x="1097316" y="0"/>
            <a:ext cx="6949364" cy="50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81331"/>
            <a:ext cx="9143999" cy="2126974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Quire Sans" panose="020B0502040400020003" pitchFamily="34" charset="0"/>
                <a:cs typeface="Quire Sans" panose="020B0502040400020003" pitchFamily="34" charset="0"/>
              </a:rPr>
              <a:t>1st Faith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llustration of Christ with two children, from the nursery manual Behold Your Little Ones (2008), page 15.">
            <a:extLst>
              <a:ext uri="{FF2B5EF4-FFF2-40B4-BE49-F238E27FC236}">
                <a16:creationId xmlns:a16="http://schemas.microsoft.com/office/drawing/2014/main" id="{59B8D5C3-2E64-095B-8606-D63DD5979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 b="11482"/>
          <a:stretch/>
        </p:blipFill>
        <p:spPr bwMode="auto">
          <a:xfrm>
            <a:off x="2171699" y="119270"/>
            <a:ext cx="4959626" cy="51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5118651"/>
            <a:ext cx="9143999" cy="172940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Quire Sans" panose="020B0502040400020003" pitchFamily="34" charset="0"/>
                <a:cs typeface="Quire Sans" panose="020B0502040400020003" pitchFamily="34" charset="0"/>
              </a:rPr>
              <a:t>1</a:t>
            </a:r>
            <a:r>
              <a:rPr lang="en-US" sz="10000" b="1" baseline="30000" dirty="0">
                <a:latin typeface="Quire Sans" panose="020B0502040400020003" pitchFamily="34" charset="0"/>
                <a:cs typeface="Quire Sans" panose="020B0502040400020003" pitchFamily="34" charset="0"/>
              </a:rPr>
              <a:t>st</a:t>
            </a:r>
            <a:r>
              <a:rPr lang="en-US" sz="10000" b="1" dirty="0">
                <a:latin typeface="Quire Sans" panose="020B0502040400020003" pitchFamily="34" charset="0"/>
                <a:cs typeface="Quire Sans" panose="020B0502040400020003" pitchFamily="34" charset="0"/>
              </a:rPr>
              <a:t> Faith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 illustration of Jesus Christ, the Savior of the world.">
            <a:extLst>
              <a:ext uri="{FF2B5EF4-FFF2-40B4-BE49-F238E27FC236}">
                <a16:creationId xmlns:a16="http://schemas.microsoft.com/office/drawing/2014/main" id="{00B15498-90E3-3F6B-239B-51981D01C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0145"/>
          <a:stretch/>
        </p:blipFill>
        <p:spPr bwMode="auto">
          <a:xfrm>
            <a:off x="2094290" y="159026"/>
            <a:ext cx="4796391" cy="51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5132734"/>
            <a:ext cx="9143999" cy="172940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Quire Sans" panose="020B0502040400020003" pitchFamily="34" charset="0"/>
                <a:cs typeface="Quire Sans" panose="020B0502040400020003" pitchFamily="34" charset="0"/>
              </a:rPr>
              <a:t>1</a:t>
            </a:r>
            <a:r>
              <a:rPr lang="en-US" sz="10000" b="1" baseline="30000" dirty="0">
                <a:latin typeface="Quire Sans" panose="020B0502040400020003" pitchFamily="34" charset="0"/>
                <a:cs typeface="Quire Sans" panose="020B0502040400020003" pitchFamily="34" charset="0"/>
              </a:rPr>
              <a:t>st</a:t>
            </a:r>
            <a:r>
              <a:rPr lang="en-US" sz="10000" b="1" dirty="0">
                <a:latin typeface="Quire Sans" panose="020B0502040400020003" pitchFamily="34" charset="0"/>
                <a:cs typeface="Quire Sans" panose="020B0502040400020003" pitchFamily="34" charset="0"/>
              </a:rPr>
              <a:t> Faith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 illustration of a boy looking at a portrait of Jesus.">
            <a:extLst>
              <a:ext uri="{FF2B5EF4-FFF2-40B4-BE49-F238E27FC236}">
                <a16:creationId xmlns:a16="http://schemas.microsoft.com/office/drawing/2014/main" id="{9A2BDABA-B773-B948-15CE-72D64EE0F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20144" r="17181" b="14348"/>
          <a:stretch/>
        </p:blipFill>
        <p:spPr bwMode="auto">
          <a:xfrm>
            <a:off x="1858616" y="0"/>
            <a:ext cx="5118652" cy="53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28591"/>
            <a:ext cx="9143999" cy="172940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First, Faith </a:t>
            </a:r>
            <a:br>
              <a:rPr lang="en-US" sz="5000" b="1" dirty="0">
                <a:latin typeface="Candara" panose="020E0502030303020204" pitchFamily="34" charset="0"/>
              </a:rPr>
            </a:br>
            <a:r>
              <a:rPr lang="en-US" sz="5000" b="1" dirty="0">
                <a:latin typeface="Candara" panose="020E0502030303020204" pitchFamily="34" charset="0"/>
              </a:rPr>
              <a:t>in the Lord Jesus Christ;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3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17436"/>
            <a:ext cx="9143999" cy="1540564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gospel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 line drawing of the scriptures, from the nursery manual Behold Your Little Ones (2008), pages 31, 39, and 107.">
            <a:extLst>
              <a:ext uri="{FF2B5EF4-FFF2-40B4-BE49-F238E27FC236}">
                <a16:creationId xmlns:a16="http://schemas.microsoft.com/office/drawing/2014/main" id="{5DC533CA-8E4F-D2A9-DEED-110D44C22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 b="19370"/>
          <a:stretch/>
        </p:blipFill>
        <p:spPr bwMode="auto">
          <a:xfrm>
            <a:off x="1461051" y="149735"/>
            <a:ext cx="6609523" cy="53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1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illustration of a deacon passing the sacrament, from the nursery manual Behold Your Little Ones (2008), page 119.">
            <a:extLst>
              <a:ext uri="{FF2B5EF4-FFF2-40B4-BE49-F238E27FC236}">
                <a16:creationId xmlns:a16="http://schemas.microsoft.com/office/drawing/2014/main" id="{9F91D55E-5C7C-EEDD-C32E-C86F822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6087"/>
          <a:stretch/>
        </p:blipFill>
        <p:spPr bwMode="auto">
          <a:xfrm>
            <a:off x="2001976" y="129207"/>
            <a:ext cx="5299075" cy="58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74026"/>
            <a:ext cx="9143999" cy="983974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second, Repentance;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 illustration of a young girl being baptized.">
            <a:extLst>
              <a:ext uri="{FF2B5EF4-FFF2-40B4-BE49-F238E27FC236}">
                <a16:creationId xmlns:a16="http://schemas.microsoft.com/office/drawing/2014/main" id="{E6B18781-2C21-0AEC-A13A-EC36020D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06" y="0"/>
            <a:ext cx="4349127" cy="56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7861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third, baptism by immersion for the remission of sins;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 illustration of the fifth article of faith—“Hands” (a young man being ordained to the priesthood).">
            <a:extLst>
              <a:ext uri="{FF2B5EF4-FFF2-40B4-BE49-F238E27FC236}">
                <a16:creationId xmlns:a16="http://schemas.microsoft.com/office/drawing/2014/main" id="{7227E5B1-8599-B466-F4B3-E95F1D8D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6812"/>
          <a:stretch/>
        </p:blipFill>
        <p:spPr bwMode="auto">
          <a:xfrm>
            <a:off x="2448843" y="198783"/>
            <a:ext cx="4246312" cy="52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7313"/>
            <a:ext cx="9143999" cy="1610139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Candara" panose="020E0502030303020204" pitchFamily="34" charset="0"/>
              </a:rPr>
              <a:t>fourth, Laying on of hands for the gift of the Holy Ghost.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6A1BBC-E05C-560F-241D-49D696953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49" y="154055"/>
            <a:ext cx="8875642" cy="657473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b="1" dirty="0">
                <a:latin typeface="Candara" panose="020E0502030303020204" pitchFamily="34" charset="0"/>
              </a:rPr>
              <a:t>Image Credits: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Deacon administering the sacrament: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a deacon passing the sacrament, from the nursery manual Behold Your Little Ones (2008), page 119.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2"/>
              </a:rPr>
              <a:t>https://www.churchofjesuschrist.org/media/image/passing-sacrament-cb3c54f?lang=eng&amp;collectionId=d032668ad7d9496daef639526bd0a37d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Faith in Jesus Christ: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a boy looking at a portrait of Jesus.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3"/>
              </a:rPr>
              <a:t>https://www.churchofjesuschrist.org/media/image/boy-portrait-jesus-8a8dead?lang=eng&amp;collectionId=28d3f141a27f495281ed04d6ae40d8b4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Young girl baptism: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a young girl being baptized.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4"/>
              </a:rPr>
              <a:t>https://www.churchofjesuschrist.org/media/image/girl-being-baptized-4fbc86a?lang=eng&amp;collectionId=d032668ad7d9496daef639526bd0a37d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4</a:t>
            </a:r>
            <a:r>
              <a:rPr lang="en-US" sz="800" baseline="30000" dirty="0"/>
              <a:t>th</a:t>
            </a:r>
            <a:r>
              <a:rPr lang="en-US" sz="800" dirty="0"/>
              <a:t> Article of Faith—Principles and ordinances: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the fourth article of faith—“Principles and Ordinances” (a father baptizing his daughter).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5"/>
              </a:rPr>
              <a:t>https://www.churchofjesuschrist.org/media/image/baptism-steps-b0c2219?lang=eng&amp;collectionId=2cc781dd842042cfbe7cb1933e2a4716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5</a:t>
            </a:r>
            <a:r>
              <a:rPr lang="en-US" sz="800" baseline="30000" dirty="0"/>
              <a:t>th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Article of Faith—hands:  An illustration of the fifth article of faith—“Hands” (a young man being ordained to the priesthood).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6"/>
              </a:rPr>
              <a:t>https://www.churchofjesuschrist.org/media/image/confirmation-priesthood-07f815f?lang=eng&amp;collectionId=2cc781dd842042cfbe7cb1933e2a4716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11</a:t>
            </a:r>
            <a:r>
              <a:rPr lang="en-US" sz="800" baseline="30000" dirty="0"/>
              <a:t>th</a:t>
            </a:r>
            <a:r>
              <a:rPr lang="en-US" sz="800" dirty="0"/>
              <a:t> Article of Faith:  Worship: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the eleventh article of faith—“Worship” (a Church building).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7"/>
              </a:rPr>
              <a:t>https://www.churchofjesuschrist.org/media/image/church-building-ee4c821?lang=eng&amp;collectionId=2cc781dd842042cfbe7cb1933e2a4716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b="1" dirty="0"/>
              <a:t>Alternate image credits: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A Christmas present: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 coloring page of a Christmas present.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8"/>
              </a:rPr>
              <a:t>https://www.churchofjesuschrist.org/media/image/gift-box-f590fb8?lang=eng&amp;collectionId=623efb2673fa4487972fbae3501dc0a0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Eternal life: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Christ with two children, from the nursery manual Behold Your Little Ones (2008), page 15.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9"/>
              </a:rPr>
              <a:t>https://www.churchofjesuschrist.org/media/image/jesus-with-children-whittaker-71b0a64?lang=eng&amp;collectionId=cfba124a283645fda1da4f9361fe4afc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Jesus Christ—the Son of God: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Jesus Christ, the Savior of the world.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/>
              <a:t>https://www.churchofjesuschrist.org/media/image/line-art-jesus-christ-98050ad?lang=eng&amp;collectionId=495bfcea352d4519bf5ecee5b88faf86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Jesus Christ’s second coming: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Jesus Christ during the Second Coming.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10"/>
              </a:rPr>
              <a:t>https://www.churchofjesuschrist.org/media/image/second-coming-3ffcfb2?lang=eng&amp;collectionId=495bfcea352d4519bf5ecee5b88faf86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Repentance is a principle of the gospel: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 line drawing of a boy who broke a window, showing the power of repentance.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11"/>
              </a:rPr>
              <a:t>https://www.churchofjesuschrist.org/media/image/repentance-1011bdd?lang=eng&amp;collectionId=28d3f141a27f495281ed04d6ae40d8b4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Scriptures: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 line drawing of the scriptures, from the nursery manual Behold Your Little Ones (2008), pages 31, 39, and 107.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12"/>
              </a:rPr>
              <a:t>https://www.churchofjesuschrist.org/media/image/books-whittaker-b07e0ba?lang=eng&amp;collectionId=cfba124a283645fda1da4f9361fe4afc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Scriptures: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a book of scripture lying open, with a ribbon bookmark.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13"/>
              </a:rPr>
              <a:t>https://www.churchofjesuschrist.org/media/image/scriptures-book-81c66e9?lang=eng&amp;collectionId=57d72dc9d46b48f18e3034e5fe4b206b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Temple sealing—family: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a family standing in front of a temple.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14"/>
              </a:rPr>
              <a:t>https://www.churchofjesuschrist.org/media/image/family-temple-b4bc12b?lang=eng&amp;collectionId=d032668ad7d9496daef639526bd0a37d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Third Article of Faith—Atonement: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An illustration of the third article of faith—“Atonement” (Jesus Christ praying in the Garden of Gethsemane). 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15"/>
              </a:rPr>
              <a:t>https://www.churchofjesuschrist.org/media/image/primary-bible-prayer-0386ca5?lang=eng&amp;collectionId=2cc781dd842042cfbe7cb1933e2a4716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00" b="1" dirty="0"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2B0BF-9B01-82CD-6C43-E122CB8694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llustration of the eleventh article of faith—“Worship” (a Church building).">
            <a:extLst>
              <a:ext uri="{FF2B5EF4-FFF2-40B4-BE49-F238E27FC236}">
                <a16:creationId xmlns:a16="http://schemas.microsoft.com/office/drawing/2014/main" id="{37E89055-C07A-43E7-8FB7-53FEB0400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t="5147" r="12868" b="4779"/>
          <a:stretch/>
        </p:blipFill>
        <p:spPr bwMode="auto">
          <a:xfrm>
            <a:off x="2180646" y="149087"/>
            <a:ext cx="4379182" cy="5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67130"/>
            <a:ext cx="9143999" cy="149086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1</a:t>
            </a:r>
            <a:r>
              <a:rPr lang="en-US" sz="10000" b="1" baseline="30000" dirty="0">
                <a:latin typeface="Candara" panose="020E0502030303020204" pitchFamily="34" charset="0"/>
              </a:rPr>
              <a:t>st</a:t>
            </a:r>
            <a:r>
              <a:rPr lang="en-US" sz="10000" b="1" dirty="0">
                <a:latin typeface="Candara" panose="020E0502030303020204" pitchFamily="34" charset="0"/>
              </a:rPr>
              <a:t> Principles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illustration of a family standing in front of a temple.">
            <a:extLst>
              <a:ext uri="{FF2B5EF4-FFF2-40B4-BE49-F238E27FC236}">
                <a16:creationId xmlns:a16="http://schemas.microsoft.com/office/drawing/2014/main" id="{803107F5-0E44-AC7C-662E-9912D48EB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8696"/>
          <a:stretch/>
        </p:blipFill>
        <p:spPr bwMode="auto">
          <a:xfrm>
            <a:off x="2065337" y="109331"/>
            <a:ext cx="5013325" cy="56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655365"/>
            <a:ext cx="9143999" cy="1202634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Ordinances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213</TotalTime>
  <Words>3489</Words>
  <Application>Microsoft Office PowerPoint</Application>
  <PresentationFormat>On-screen Show (4:3)</PresentationFormat>
  <Paragraphs>165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Candara</vt:lpstr>
      <vt:lpstr>Ensign:Sans</vt:lpstr>
      <vt:lpstr>Quire Sans</vt:lpstr>
      <vt:lpstr>Office Theme</vt:lpstr>
      <vt:lpstr>PowerPoint Presentation</vt:lpstr>
      <vt:lpstr>We believe that the first principles and ordinances  of the gospel are:</vt:lpstr>
      <vt:lpstr>First, Faith  in the Lord Jesus Christ;</vt:lpstr>
      <vt:lpstr>second, Repentance;</vt:lpstr>
      <vt:lpstr>third, baptism by immersion for the remission of sins;</vt:lpstr>
      <vt:lpstr>fourth, Laying on of hands for the gift of the Holy Ghost.</vt:lpstr>
      <vt:lpstr>PowerPoint Presentation</vt:lpstr>
      <vt:lpstr>1st Principles</vt:lpstr>
      <vt:lpstr>Ordinances</vt:lpstr>
      <vt:lpstr>Gospel</vt:lpstr>
      <vt:lpstr>1st Faith</vt:lpstr>
      <vt:lpstr>2nd Repentance</vt:lpstr>
      <vt:lpstr>3rd Baptism</vt:lpstr>
      <vt:lpstr>Remission of sins</vt:lpstr>
      <vt:lpstr>4th Laying on of Hands</vt:lpstr>
      <vt:lpstr>Gift of the Holy Ghost</vt:lpstr>
      <vt:lpstr>We believe that the first principles and ordinances </vt:lpstr>
      <vt:lpstr>PowerPoint Presentation</vt:lpstr>
      <vt:lpstr>First, Faith  in the Lord Jesus Christ;</vt:lpstr>
      <vt:lpstr>First, Faith  in the Lord Jesus Christ;</vt:lpstr>
      <vt:lpstr>First, Faith  in the Lord Jesus Christ;</vt:lpstr>
      <vt:lpstr>second, Repentance;</vt:lpstr>
      <vt:lpstr>third, baptism by immersion</vt:lpstr>
      <vt:lpstr>for the remission of sins</vt:lpstr>
      <vt:lpstr>fourth, Laying on of hands</vt:lpstr>
      <vt:lpstr>for the gift of the Holy Ghost.</vt:lpstr>
      <vt:lpstr>1st Faith</vt:lpstr>
      <vt:lpstr>1st Faith </vt:lpstr>
      <vt:lpstr>1st Faith </vt:lpstr>
      <vt:lpstr>gospel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Behold the Great Redeemer Die</dc:title>
  <dc:creator>Anonymous reviewer</dc:creator>
  <cp:lastModifiedBy>Anonymous reviewer</cp:lastModifiedBy>
  <cp:revision>71</cp:revision>
  <dcterms:created xsi:type="dcterms:W3CDTF">2023-06-23T10:45:54Z</dcterms:created>
  <dcterms:modified xsi:type="dcterms:W3CDTF">2023-06-23T18:30:41Z</dcterms:modified>
</cp:coreProperties>
</file>