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301" r:id="rId3"/>
    <p:sldId id="288" r:id="rId4"/>
    <p:sldId id="276" r:id="rId5"/>
    <p:sldId id="286" r:id="rId6"/>
    <p:sldId id="295" r:id="rId7"/>
    <p:sldId id="278" r:id="rId8"/>
    <p:sldId id="302" r:id="rId9"/>
    <p:sldId id="280" r:id="rId10"/>
    <p:sldId id="289" r:id="rId11"/>
    <p:sldId id="296" r:id="rId12"/>
    <p:sldId id="298" r:id="rId13"/>
    <p:sldId id="282" r:id="rId14"/>
    <p:sldId id="292" r:id="rId15"/>
    <p:sldId id="266" r:id="rId16"/>
    <p:sldId id="257" r:id="rId17"/>
    <p:sldId id="281" r:id="rId18"/>
    <p:sldId id="300" r:id="rId19"/>
    <p:sldId id="297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E9"/>
    <a:srgbClr val="FBE5D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87662" autoAdjust="0"/>
  </p:normalViewPr>
  <p:slideViewPr>
    <p:cSldViewPr snapToGrid="0">
      <p:cViewPr varScale="1">
        <p:scale>
          <a:sx n="96" d="100"/>
          <a:sy n="96" d="100"/>
        </p:scale>
        <p:origin x="19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6A108-5BC3-403E-8665-B393D8C836F1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10F01-3174-4A75-B1C8-F57BE8792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Faith in Jesus Christ:  An illustration of a boy looking at a portrait of Jesus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https://www.churchofjesuschrist.org/media/image/boy-portrait-jesus-8a8dead?lang=eng&amp;collectionId=28d3f141a27f495281ed04d6ae40d8b4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08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Repentance is a principle of the gospel: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line drawing of a boy who broke a window, showing the power of repentance.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https://www.churchofjesuschrist.org/media/image/repentance-1011bdd?lang=eng&amp;collectionId=28d3f141a27f495281ed04d6ae40d8b4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75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Reading the scriptures: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boy sits in his armchair and reads his scriptures while his sister and his cat look up at him.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https://www.churchofjesuschrist.org/media/image/boy-reading-scriptures-4c85b16?lang=eng&amp;collectionId=6819ec5df2c64c63bf29fdbba3c60125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5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Sun: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line drawing of the sun from the nursery manual Behold Your Little Ones (2008), page 35.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https://www.churchofjesuschrist.org/media/image/sun-whittaker-73e9eb8?lang=eng&amp;collectionId=cfba124a283645fda1da4f9361fe4afc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9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Stott, Apryl.  (2008, Sept.).  I can pray to Heavenly Father, and he will hear and answer my prayers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dirty="0"/>
              <a:t>  </a:t>
            </a:r>
            <a:r>
              <a:rPr lang="en-US" i="1" dirty="0"/>
              <a:t>Friend.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https://www.churchofjesuschrist.org/bc/content/shared/content/images/gospel-library/magazine/fr08sep48_color.jpg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0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Parson, Del.  (</a:t>
            </a:r>
            <a:r>
              <a:rPr lang="en-US" dirty="0" err="1"/>
              <a:t>n.d</a:t>
            </a:r>
            <a:r>
              <a:rPr lang="en-US" dirty="0"/>
              <a:t>).  Christ with children coloring page: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sketch of Christ with children, based on the painting by Del Parson.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https://www.churchofjesuschrist.org/media/image/christ-with-children-tom-child-bfc8ec6?lang=eng&amp;collectionId=6819ec5df2c64c63bf29fdbba3c60125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1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Premortal life: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Heavenly Father and Jesus Christ presenting the plan in the premortal life, from the nursery manual Behold Your Little Ones (2008), page 15.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https://www.churchofjesuschrist.org/media/image/god-christ-premortal-existence-whittaker-9d7ac2c?lang=eng&amp;collectionId=3cbf78e787498a07417814a31656063f9227b4c6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Obedience:  Choose the right: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the CTR symbol.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https://www.churchofjesuschrist.org/media/image/ctr-logo-62da351?lang=eng&amp;collectionId=28d3f141a27f495281ed04d6ae40d8b4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Stott, Apryl.  (2008, Sept.).  I can pray to Heavenly Father, and he will hear and answer my prayers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dirty="0"/>
              <a:t>  </a:t>
            </a:r>
            <a:r>
              <a:rPr lang="en-US" i="1" dirty="0"/>
              <a:t>Friend.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https://www.churchofjesuschrist.org/bc/content/shared/content/images/gospel-library/magazine/fr08sep48_color.jpg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29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Helping one another: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Two children helping another child who has dropped her belongings.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https://www.churchofjesuschrist.org/media/image/children-helping-playing-3d63704?lang=eng&amp;collectionId=6819ec5df2c64c63bf29fdbba3c60125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41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Picture of Christ: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family hangs a picture of Jesus Christ in their home.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https://www.churchofjesuschrist.org/media/image/family-jesus-christ-picture-d104a0c?lang=eng&amp;collectionId=408040e2e846420e8df818f3169c9543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3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Girl praying at her bedside: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picture of a girl praying by her bedside before bed.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https://www.churchofjesuschrist.org/media/image/girl-child-3f4d927?lang=eng&amp;collectionId=28d3f141a27f495281ed04d6ae40d8b4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5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Boy comforting his sister: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picture of a small boy comforting a little girl who has fallen off a bike.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https://www.churchofjesuschrist.org/media/image/boy-comforting-hurt-girl-06252a5?lang=eng&amp;collectionId=c7c087efe31d4825809e8599cf30c117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7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Baseball game: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boy sitting on a bench is invited by other boys to join them in their baseball game.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https://www.churchofjesuschrist.org/media/image/boys-baseball-game-f954e98?lang=eng&amp;collectionId=6819ec5df2c64c63bf29fdbba3c60125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Sun: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line drawing of the sun from the nursery manual Behold Your Little Ones (2008), page 35.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https://www.churchofjesuschrist.org/media/image/sun-whittaker-73e9eb8?lang=eng&amp;collectionId=cfba124a283645fda1da4f9361fe4afc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0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Stott, Apryl.  (2008, Sept.).  I can pray to Heavenly Father, and he will hear and answer my prayers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.</a:t>
            </a:r>
            <a:r>
              <a:rPr lang="en-US" dirty="0"/>
              <a:t>  </a:t>
            </a:r>
            <a:r>
              <a:rPr lang="en-US" i="1" dirty="0"/>
              <a:t>Friend.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https://www.churchofjesuschrist.org/bc/content/shared/content/images/gospel-library/magazine/fr08sep48_color.jpg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3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Parson, Del.  (</a:t>
            </a:r>
            <a:r>
              <a:rPr lang="en-US" dirty="0" err="1"/>
              <a:t>n.d</a:t>
            </a:r>
            <a:r>
              <a:rPr lang="en-US" dirty="0"/>
              <a:t>).  Christ with children coloring page: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sketch of Christ with children, based on the painting by Del Parson.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https://www.churchofjesuschrist.org/media/image/christ-with-children-tom-child-bfc8ec6?lang=eng&amp;collectionId=6819ec5df2c64c63bf29fdbba3c60125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4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Boy praying at bedside: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 line drawing of a boy praying near his bedside.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https://www.churchofjesuschrist.org/media/image/children-boy-praying-a6bc25b?lang=eng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0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/>
              <a:t>The Church of Jesus Christ of Latter-Day Saints.  (</a:t>
            </a:r>
            <a:r>
              <a:rPr lang="en-US" dirty="0" err="1"/>
              <a:t>n.d</a:t>
            </a:r>
            <a:r>
              <a:rPr lang="en-US" dirty="0"/>
              <a:t>).  Children partaking of sacrament bread:  </a:t>
            </a:r>
            <a:r>
              <a:rPr lang="en-US" b="0" i="0" dirty="0">
                <a:solidFill>
                  <a:srgbClr val="212225"/>
                </a:solidFill>
                <a:effectLst/>
                <a:latin typeface="Ensign:Sans"/>
              </a:rPr>
              <a:t>An illustration of a young girl and young boy partaking of the sacrament bread, from the nursery manual Behold Your Little Ones (2008), page 115.</a:t>
            </a:r>
            <a:r>
              <a:rPr lang="en-US" dirty="0"/>
              <a:t> </a:t>
            </a:r>
            <a:r>
              <a:rPr lang="en-US" i="1" dirty="0"/>
              <a:t>The Church of Jesus Christ of Latter-Day Saints Media Library.  </a:t>
            </a:r>
            <a:r>
              <a:rPr lang="en-US" i="0" dirty="0"/>
              <a:t>Retrieved Jun. 23, 2023 from </a:t>
            </a:r>
            <a:r>
              <a:rPr lang="en-US" dirty="0"/>
              <a:t>https://www.churchofjesuschrist.org/media/image/boy-girl-sacrament-nursery-manual-1f97338?lang=eng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410F01-3174-4A75-B1C8-F57BE87928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4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0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9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90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3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4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4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36BE-963F-4DF8-B0F6-9A230D089AE6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7E4EC-5C51-4C07-ACCB-E11464AA1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hurchofjesuschrist.org/media/image/boy-portrait-jesus-8a8dead?lang=eng&amp;collectionId=28d3f141a27f495281ed04d6ae40d8b4" TargetMode="External"/><Relationship Id="rId13" Type="http://schemas.openxmlformats.org/officeDocument/2006/relationships/hyperlink" Target="https://www.churchofjesuschrist.org/media/image/god-christ-premortal-existence-whittaker-9d7ac2c?lang=eng&amp;collectionId=3cbf78e787498a07417814a31656063f9227b4c6" TargetMode="External"/><Relationship Id="rId3" Type="http://schemas.openxmlformats.org/officeDocument/2006/relationships/hyperlink" Target="https://www.churchofjesuschrist.org/bc/content/shared/content/images/gospel-library/magazine/fr08sep48_color.jpg" TargetMode="External"/><Relationship Id="rId7" Type="http://schemas.openxmlformats.org/officeDocument/2006/relationships/hyperlink" Target="https://www.churchofjesuschrist.org/media/image/boy-girl-sacrament-nursery-manual-1f97338?lang=eng" TargetMode="External"/><Relationship Id="rId12" Type="http://schemas.openxmlformats.org/officeDocument/2006/relationships/hyperlink" Target="https://www.churchofjesuschrist.org/media/image/family-jesus-christ-picture-d104a0c?lang=eng&amp;collectionId=408040e2e846420e8df818f3169c9543" TargetMode="External"/><Relationship Id="rId2" Type="http://schemas.openxmlformats.org/officeDocument/2006/relationships/hyperlink" Target="https://www.churchofjesuschrist.org/media/image/christ-with-children-tom-child-bfc8ec6?lang=eng&amp;collectionId=6819ec5df2c64c63bf29fdbba3c60125" TargetMode="External"/><Relationship Id="rId16" Type="http://schemas.openxmlformats.org/officeDocument/2006/relationships/hyperlink" Target="https://www.churchofjesuschrist.org/media/image/sun-whittaker-73e9eb8?lang=eng&amp;collectionId=cfba124a283645fda1da4f9361fe4af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hurchofjesuschrist.org/media/image/children-boy-praying-a6bc25b?lang=eng" TargetMode="External"/><Relationship Id="rId11" Type="http://schemas.openxmlformats.org/officeDocument/2006/relationships/hyperlink" Target="https://www.churchofjesuschrist.org/media/image/ctr-logo-62da351?lang=eng&amp;collectionId=28d3f141a27f495281ed04d6ae40d8b4" TargetMode="External"/><Relationship Id="rId5" Type="http://schemas.openxmlformats.org/officeDocument/2006/relationships/hyperlink" Target="https://www.churchofjesuschrist.org/media/image/boy-comforting-hurt-girl-06252a5?lang=eng&amp;collectionId=c7c087efe31d4825809e8599cf30c117" TargetMode="External"/><Relationship Id="rId15" Type="http://schemas.openxmlformats.org/officeDocument/2006/relationships/hyperlink" Target="https://www.churchofjesuschrist.org/media/image/repentance-1011bdd?lang=eng&amp;collectionId=28d3f141a27f495281ed04d6ae40d8b4" TargetMode="External"/><Relationship Id="rId10" Type="http://schemas.openxmlformats.org/officeDocument/2006/relationships/hyperlink" Target="https://www.churchofjesuschrist.org/media/image/children-helping-playing-3d63704?lang=eng&amp;collectionId=6819ec5df2c64c63bf29fdbba3c60125" TargetMode="External"/><Relationship Id="rId4" Type="http://schemas.openxmlformats.org/officeDocument/2006/relationships/hyperlink" Target="https://www.churchofjesuschrist.org/media/image/boys-baseball-game-f954e98?lang=eng&amp;collectionId=6819ec5df2c64c63bf29fdbba3c60125" TargetMode="External"/><Relationship Id="rId9" Type="http://schemas.openxmlformats.org/officeDocument/2006/relationships/hyperlink" Target="https://www.churchofjesuschrist.org/media/image/girl-child-3f4d927?lang=eng&amp;collectionId=28d3f141a27f495281ed04d6ae40d8b4" TargetMode="External"/><Relationship Id="rId14" Type="http://schemas.openxmlformats.org/officeDocument/2006/relationships/hyperlink" Target="https://www.churchofjesuschrist.org/media/image/boy-reading-scriptures-4c85b16?lang=eng&amp;collectionId=6819ec5df2c64c63bf29fdbba3c60125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 illustration of a boy looking at a portrait of Jesus.">
            <a:extLst>
              <a:ext uri="{FF2B5EF4-FFF2-40B4-BE49-F238E27FC236}">
                <a16:creationId xmlns:a16="http://schemas.microsoft.com/office/drawing/2014/main" id="{C8D362BF-29C8-F145-7298-0DB4EE8D1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19710" r="17575" b="16088"/>
          <a:stretch/>
        </p:blipFill>
        <p:spPr bwMode="auto">
          <a:xfrm>
            <a:off x="2074378" y="1142699"/>
            <a:ext cx="4905791" cy="50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DE6045-DBDE-D5BA-9E8D-9AE6E17D003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054548" cy="122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latin typeface="Candara" panose="020E0502030303020204" pitchFamily="34" charset="0"/>
              </a:rPr>
              <a:t>Help Me, Dear Father</a:t>
            </a:r>
            <a:br>
              <a:rPr lang="en-US" b="1" i="1" dirty="0">
                <a:latin typeface="Candara" panose="020E0502030303020204" pitchFamily="34" charset="0"/>
              </a:rPr>
            </a:br>
            <a:r>
              <a:rPr lang="en-US" sz="2400" b="1" i="1" dirty="0">
                <a:latin typeface="Candara" panose="020E0502030303020204" pitchFamily="34" charset="0"/>
              </a:rPr>
              <a:t>Children’s Songbook, p. 99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948DE-931A-4CC0-3D1D-4F287C45351C}"/>
              </a:ext>
            </a:extLst>
          </p:cNvPr>
          <p:cNvSpPr txBox="1"/>
          <p:nvPr/>
        </p:nvSpPr>
        <p:spPr>
          <a:xfrm>
            <a:off x="69574" y="6132300"/>
            <a:ext cx="8984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ndara" panose="020E0502030303020204" pitchFamily="34" charset="0"/>
              </a:rPr>
              <a:t>Words &amp; Music:  Francis K. Taylor</a:t>
            </a:r>
            <a:br>
              <a:rPr lang="en-US" sz="1800" dirty="0">
                <a:latin typeface="Candara" panose="020E0502030303020204" pitchFamily="34" charset="0"/>
              </a:rPr>
            </a:br>
            <a:r>
              <a:rPr lang="en-US" sz="1800" dirty="0">
                <a:latin typeface="Candara" panose="020E0502030303020204" pitchFamily="34" charset="0"/>
              </a:rPr>
              <a:t>Flipchart:  Cherice Montgomery</a:t>
            </a:r>
          </a:p>
        </p:txBody>
      </p:sp>
    </p:spTree>
    <p:extLst>
      <p:ext uri="{BB962C8B-B14F-4D97-AF65-F5344CB8AC3E}">
        <p14:creationId xmlns:p14="http://schemas.microsoft.com/office/powerpoint/2010/main" val="1678487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line drawing of a boy who broke a window, showing the power of repentance.">
            <a:extLst>
              <a:ext uri="{FF2B5EF4-FFF2-40B4-BE49-F238E27FC236}">
                <a16:creationId xmlns:a16="http://schemas.microsoft.com/office/drawing/2014/main" id="{684F2EC6-FBD1-2A77-E732-8D83B838A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4537" r="11807" b="3505"/>
          <a:stretch/>
        </p:blipFill>
        <p:spPr bwMode="auto">
          <a:xfrm>
            <a:off x="74298" y="1639956"/>
            <a:ext cx="5849823" cy="521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339" y="0"/>
            <a:ext cx="3573363" cy="3429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Candara" panose="020E0502030303020204" pitchFamily="34" charset="0"/>
              </a:rPr>
              <a:t>Making things right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5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boy sits in his armchair and reads his scriptures while his sister and his cat look up at him.">
            <a:extLst>
              <a:ext uri="{FF2B5EF4-FFF2-40B4-BE49-F238E27FC236}">
                <a16:creationId xmlns:a16="http://schemas.microsoft.com/office/drawing/2014/main" id="{1E61760D-84F0-508A-B8C1-D3D69F6A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53" y="0"/>
            <a:ext cx="4253947" cy="6858000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atin typeface="Candara" panose="020E0502030303020204" pitchFamily="34" charset="0"/>
              </a:rPr>
              <a:t>and changing my ways.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64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 line drawing of the sun from the nursery manual Behold Your Little Ones (2008), page 35.">
            <a:extLst>
              <a:ext uri="{FF2B5EF4-FFF2-40B4-BE49-F238E27FC236}">
                <a16:creationId xmlns:a16="http://schemas.microsoft.com/office/drawing/2014/main" id="{7B95903F-E155-7465-0CC5-BF19894E6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r="9734"/>
          <a:stretch/>
        </p:blipFill>
        <p:spPr bwMode="auto">
          <a:xfrm>
            <a:off x="248478" y="-39756"/>
            <a:ext cx="5655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13" y="39756"/>
            <a:ext cx="3875087" cy="677848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500" b="1" dirty="0">
                <a:latin typeface="Candara" panose="020E0502030303020204" pitchFamily="34" charset="0"/>
              </a:rPr>
              <a:t>Help me each day,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6DA0B-4E2A-518B-ECC2-CFFAB0803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"/>
          <a:stretch/>
        </p:blipFill>
        <p:spPr>
          <a:xfrm flipH="1">
            <a:off x="1" y="1"/>
            <a:ext cx="5367130" cy="685799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13" y="39756"/>
            <a:ext cx="3875087" cy="677848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Father, </a:t>
            </a:r>
            <a:br>
              <a:rPr lang="en-US" sz="7500" b="1" dirty="0">
                <a:latin typeface="Candara" panose="020E0502030303020204" pitchFamily="34" charset="0"/>
              </a:rPr>
            </a:br>
            <a:r>
              <a:rPr lang="en-US" sz="7500" b="1" dirty="0">
                <a:latin typeface="Candara" panose="020E0502030303020204" pitchFamily="34" charset="0"/>
              </a:rPr>
              <a:t>I pray;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7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sketch of Christ with children, based on the painting by Del Parson.">
            <a:extLst>
              <a:ext uri="{FF2B5EF4-FFF2-40B4-BE49-F238E27FC236}">
                <a16:creationId xmlns:a16="http://schemas.microsoft.com/office/drawing/2014/main" id="{5672692E-2F0B-56E5-3A9A-A7E08466D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/>
          <a:stretch/>
        </p:blipFill>
        <p:spPr bwMode="auto">
          <a:xfrm>
            <a:off x="0" y="0"/>
            <a:ext cx="5357190" cy="67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113" y="59632"/>
            <a:ext cx="4263887" cy="675860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500" b="1" dirty="0">
                <a:latin typeface="Candara" panose="020E0502030303020204" pitchFamily="34" charset="0"/>
              </a:rPr>
              <a:t>Help </a:t>
            </a:r>
            <a:br>
              <a:rPr lang="en-US" sz="8500" b="1" dirty="0">
                <a:latin typeface="Candara" panose="020E0502030303020204" pitchFamily="34" charset="0"/>
              </a:rPr>
            </a:br>
            <a:r>
              <a:rPr lang="en-US" sz="8500" b="1" dirty="0">
                <a:latin typeface="Candara" panose="020E0502030303020204" pitchFamily="34" charset="0"/>
              </a:rPr>
              <a:t>me live nearer, nearer to thee.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6A1BBC-E05C-560F-241D-49D696953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"/>
            <a:ext cx="9074425" cy="672879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b="1" dirty="0">
                <a:latin typeface="Candara" panose="020E0502030303020204" pitchFamily="34" charset="0"/>
              </a:rPr>
              <a:t>Image Credits: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b="1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Parson, Del.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Christ with children coloring page: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sketch of Christ with children, based on the painting by Del Parson.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2"/>
              </a:rPr>
              <a:t>https://www.churchofjesuschrist.org/media/image/christ-with-children-tom-child-bfc8ec6?lang=eng&amp;collectionId=6819ec5df2c64c63bf29fdbba3c60125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Stott, Apryl.  (2008, Sept.).  I can pray to Heavenly Father, and he will hear and answer my prayers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.</a:t>
            </a:r>
            <a:r>
              <a:rPr lang="en-US" sz="850" dirty="0">
                <a:latin typeface="Candara" panose="020E0502030303020204" pitchFamily="34" charset="0"/>
              </a:rPr>
              <a:t>  </a:t>
            </a:r>
            <a:r>
              <a:rPr lang="en-US" sz="850" i="1" dirty="0">
                <a:latin typeface="Candara" panose="020E0502030303020204" pitchFamily="34" charset="0"/>
              </a:rPr>
              <a:t>Friend.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3"/>
              </a:rPr>
              <a:t>https://www.churchofjesuschrist.org/bc/content/shared/content/images/gospel-library/magazine/fr08sep48_color.jpg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Baseball game: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boy sitting on a bench is invited by other boys to join them in their baseball game.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4"/>
              </a:rPr>
              <a:t>https://www.churchofjesuschrist.org/media/image/boys-baseball-game-f954e98?lang=eng&amp;collectionId=6819ec5df2c64c63bf29fdbba3c60125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Boy comforting his sister: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picture of a small boy comforting a little girl who has fallen off a bike.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5"/>
              </a:rPr>
              <a:t>https://www.churchofjesuschrist.org/media/image/boy-comforting-hurt-girl-06252a5?lang=eng&amp;collectionId=c7c087efe31d4825809e8599cf30c117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" dirty="0"/>
              <a:t>The Church of Jesus Christ of Latter-Day Saints.  (</a:t>
            </a:r>
            <a:r>
              <a:rPr lang="en-US" sz="800" dirty="0" err="1"/>
              <a:t>n.d</a:t>
            </a:r>
            <a:r>
              <a:rPr lang="en-US" sz="800" dirty="0"/>
              <a:t>).  Boy praying at bedside:  </a:t>
            </a:r>
            <a:r>
              <a:rPr lang="en-US" sz="800" b="0" i="0" dirty="0">
                <a:solidFill>
                  <a:srgbClr val="212225"/>
                </a:solidFill>
                <a:effectLst/>
                <a:latin typeface="Ensign:Sans"/>
              </a:rPr>
              <a:t>A line drawing of a boy praying near his bedside.</a:t>
            </a:r>
            <a:r>
              <a:rPr lang="en-US" sz="800" dirty="0"/>
              <a:t> </a:t>
            </a:r>
            <a:r>
              <a:rPr lang="en-US" sz="800" i="1" dirty="0"/>
              <a:t>The Church of Jesus Christ of Latter-Day Saints Media Library.  </a:t>
            </a:r>
            <a:r>
              <a:rPr lang="en-US" sz="800" i="0" dirty="0"/>
              <a:t>Retrieved Jun. 23, 2023 from </a:t>
            </a:r>
            <a:r>
              <a:rPr lang="en-US" sz="800" dirty="0">
                <a:hlinkClick r:id="rId6"/>
              </a:rPr>
              <a:t>https://www.churchofjesuschrist.org/media/image/children-boy-praying-a6bc25b?lang=eng</a:t>
            </a:r>
            <a:endParaRPr lang="en-US" sz="800" dirty="0"/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Children partaking of sacrament bread: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An illustration of a young girl and young boy partaking of the sacrament bread, from the nursery manual Behold Your Little Ones (2008), page 115.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7"/>
              </a:rPr>
              <a:t>https://www.churchofjesuschrist.org/media/image/boy-girl-sacrament-nursery-manual-1f97338?lang=eng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Faith in Jesus Christ: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An illustration of a boy looking at a portrait of Jesus.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8"/>
              </a:rPr>
              <a:t>https://www.churchofjesuschrist.org/media/image/boy-portrait-jesus-8a8dead?lang=eng&amp;collectionId=28d3f141a27f495281ed04d6ae40d8b4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Girl praying at her bedside: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picture of a girl praying by her bedside before bed.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9"/>
              </a:rPr>
              <a:t>https://www.churchofjesuschrist.org/media/image/girl-child-3f4d927?lang=eng&amp;collectionId=28d3f141a27f495281ed04d6ae40d8b4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Helping one another: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Two children helping another child who has dropped her belongings.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</a:t>
            </a:r>
            <a:r>
              <a:rPr lang="en-US" sz="850" i="0" dirty="0">
                <a:latin typeface="Candara" panose="020E0502030303020204" pitchFamily="34" charset="0"/>
                <a:hlinkClick r:id="rId10"/>
              </a:rPr>
              <a:t>https://www.churchofjesuschrist.org/media/image/children-helping-playing-3d63704?lang=eng&amp;collectionId=6819ec5df2c64c63bf29fdbba3c60125</a:t>
            </a:r>
            <a:endParaRPr lang="en-US" sz="850" i="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Obedience:  Choose the right: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An illustration of the CTR symbol.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11"/>
              </a:rPr>
              <a:t>https://www.churchofjesuschrist.org/media/image/ctr-logo-62da351?lang=eng&amp;collectionId=28d3f141a27f495281ed04d6ae40d8b4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Picture of Christ: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family hangs a picture of Jesus Christ in their home.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12"/>
              </a:rPr>
              <a:t>https://www.churchofjesuschrist.org/media/image/family-jesus-christ-picture-d104a0c?lang=eng&amp;collectionId=408040e2e846420e8df818f3169c9543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Premortal life: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An illustration of Heavenly Father and Jesus Christ presenting the plan in the premortal life, from the nursery manual Behold Your Little Ones (2008), page 15.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13"/>
              </a:rPr>
              <a:t>https://www.churchofjesuschrist.org/media/image/god-christ-premortal-existence-whittaker-9d7ac2c?lang=eng&amp;collectionId=3cbf78e787498a07417814a31656063f9227b4c6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Reading the scriptures: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boy sits in his armchair and reads his scriptures while his sister and his cat look up at him.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</a:t>
            </a:r>
            <a:r>
              <a:rPr lang="en-US" sz="850" i="0" dirty="0">
                <a:latin typeface="Candara" panose="020E0502030303020204" pitchFamily="34" charset="0"/>
                <a:hlinkClick r:id="rId14"/>
              </a:rPr>
              <a:t>https://www.churchofjesuschrist.org/media/image/boy-reading-scriptures-4c85b16?lang=eng&amp;collectionId=6819ec5df2c64c63bf29fdbba3c60125</a:t>
            </a:r>
            <a:endParaRPr lang="en-US" sz="850" i="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Repentance is a principle of the gospel: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line drawing of a boy who broke a window, showing the power of repentance.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15"/>
              </a:rPr>
              <a:t>https://www.churchofjesuschrist.org/media/image/repentance-1011bdd?lang=eng&amp;collectionId=28d3f141a27f495281ed04d6ae40d8b4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50" dirty="0">
                <a:latin typeface="Candara" panose="020E0502030303020204" pitchFamily="34" charset="0"/>
              </a:rPr>
              <a:t>The Church of Jesus Christ of Latter-Day Saints.  (</a:t>
            </a:r>
            <a:r>
              <a:rPr lang="en-US" sz="850" dirty="0" err="1">
                <a:latin typeface="Candara" panose="020E0502030303020204" pitchFamily="34" charset="0"/>
              </a:rPr>
              <a:t>n.d</a:t>
            </a:r>
            <a:r>
              <a:rPr lang="en-US" sz="850" dirty="0">
                <a:latin typeface="Candara" panose="020E0502030303020204" pitchFamily="34" charset="0"/>
              </a:rPr>
              <a:t>).  Sun:  </a:t>
            </a:r>
            <a:r>
              <a:rPr lang="en-US" sz="850" b="0" i="0" dirty="0">
                <a:solidFill>
                  <a:srgbClr val="212225"/>
                </a:solidFill>
                <a:effectLst/>
                <a:latin typeface="Candara" panose="020E0502030303020204" pitchFamily="34" charset="0"/>
              </a:rPr>
              <a:t>A line drawing of the sun from the nursery manual Behold Your Little Ones (2008), page 35.</a:t>
            </a:r>
            <a:r>
              <a:rPr lang="en-US" sz="850" dirty="0">
                <a:latin typeface="Candara" panose="020E0502030303020204" pitchFamily="34" charset="0"/>
              </a:rPr>
              <a:t> </a:t>
            </a:r>
            <a:r>
              <a:rPr lang="en-US" sz="850" i="1" dirty="0">
                <a:latin typeface="Candara" panose="020E0502030303020204" pitchFamily="34" charset="0"/>
              </a:rPr>
              <a:t>The Church of Jesus Christ of Latter-Day Saints Media Library.  </a:t>
            </a:r>
            <a:r>
              <a:rPr lang="en-US" sz="850" i="0" dirty="0">
                <a:latin typeface="Candara" panose="020E0502030303020204" pitchFamily="34" charset="0"/>
              </a:rPr>
              <a:t>Retrieved Jun. 23, 2023 from </a:t>
            </a:r>
            <a:r>
              <a:rPr lang="en-US" sz="850" dirty="0">
                <a:latin typeface="Candara" panose="020E0502030303020204" pitchFamily="34" charset="0"/>
                <a:hlinkClick r:id="rId16"/>
              </a:rPr>
              <a:t>https://www.churchofjesuschrist.org/media/image/sun-whittaker-73e9eb8?lang=eng&amp;collectionId=cfba124a283645fda1da4f9361fe4afc</a:t>
            </a: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i="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b="1" dirty="0">
              <a:latin typeface="Candara" panose="020E050203030302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defRPr/>
            </a:pPr>
            <a:endParaRPr lang="en-US" sz="850" b="1" dirty="0">
              <a:latin typeface="Candara" panose="020E05020303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D2B0BF-9B01-82CD-6C43-E122CB86944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8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An illustration of Heavenly Father and Jesus Christ presenting the plan in the premortal life, from the nursery manual Behold Your Little Ones (2008), page 15.">
            <a:extLst>
              <a:ext uri="{FF2B5EF4-FFF2-40B4-BE49-F238E27FC236}">
                <a16:creationId xmlns:a16="http://schemas.microsoft.com/office/drawing/2014/main" id="{84F99E69-5D39-8EF5-8BC9-6DDEDCF5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6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826" y="0"/>
            <a:ext cx="3727173" cy="697959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500" b="1" dirty="0">
                <a:latin typeface="Candara" panose="020E0502030303020204" pitchFamily="34" charset="0"/>
              </a:rPr>
              <a:t>Help me, dear Father,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2E3516-E57B-3D15-4A97-1AAC5F8FE13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6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 illustration of the CTR symbol.">
            <a:extLst>
              <a:ext uri="{FF2B5EF4-FFF2-40B4-BE49-F238E27FC236}">
                <a16:creationId xmlns:a16="http://schemas.microsoft.com/office/drawing/2014/main" id="{50CECA77-ADA1-8949-B842-30929E890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470" y="0"/>
            <a:ext cx="3995529" cy="6858000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Making things right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4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6DA0B-4E2A-518B-ECC2-CFFAB0803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"/>
          <a:stretch/>
        </p:blipFill>
        <p:spPr>
          <a:xfrm flipH="1">
            <a:off x="1" y="1"/>
            <a:ext cx="5367130" cy="685799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13" y="39756"/>
            <a:ext cx="3875087" cy="677848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Help me each day, Father, </a:t>
            </a:r>
            <a:br>
              <a:rPr lang="en-US" sz="7500" b="1" dirty="0">
                <a:latin typeface="Candara" panose="020E0502030303020204" pitchFamily="34" charset="0"/>
              </a:rPr>
            </a:br>
            <a:r>
              <a:rPr lang="en-US" sz="7500" b="1" dirty="0">
                <a:latin typeface="Candara" panose="020E0502030303020204" pitchFamily="34" charset="0"/>
              </a:rPr>
              <a:t>I pray;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8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wo children helping another child who has dropped her belongings.">
            <a:extLst>
              <a:ext uri="{FF2B5EF4-FFF2-40B4-BE49-F238E27FC236}">
                <a16:creationId xmlns:a16="http://schemas.microsoft.com/office/drawing/2014/main" id="{E4D6D09C-E597-6DC6-D93A-695B0BEA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9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53" y="0"/>
            <a:ext cx="4253947" cy="6858000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atin typeface="Candara" panose="020E0502030303020204" pitchFamily="34" charset="0"/>
              </a:rPr>
              <a:t>Making things right and changing my ways.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2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 picture of a girl praying by her bedside before bed.">
            <a:extLst>
              <a:ext uri="{FF2B5EF4-FFF2-40B4-BE49-F238E27FC236}">
                <a16:creationId xmlns:a16="http://schemas.microsoft.com/office/drawing/2014/main" id="{58C69EA0-A38C-AD19-7300-730223B8F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6011"/>
            <a:ext cx="5572746" cy="72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050" y="79513"/>
            <a:ext cx="3875087" cy="6738731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Candara" panose="020E0502030303020204" pitchFamily="34" charset="0"/>
              </a:rPr>
              <a:t>Help </a:t>
            </a:r>
            <a:br>
              <a:rPr lang="en-US" sz="8000" b="1" dirty="0">
                <a:latin typeface="Candara" panose="020E0502030303020204" pitchFamily="34" charset="0"/>
              </a:rPr>
            </a:br>
            <a:r>
              <a:rPr lang="en-US" sz="8000" b="1" dirty="0">
                <a:latin typeface="Candara" panose="020E0502030303020204" pitchFamily="34" charset="0"/>
              </a:rPr>
              <a:t>me </a:t>
            </a:r>
            <a:br>
              <a:rPr lang="en-US" sz="8000" b="1" dirty="0">
                <a:latin typeface="Candara" panose="020E0502030303020204" pitchFamily="34" charset="0"/>
              </a:rPr>
            </a:br>
            <a:r>
              <a:rPr lang="en-US" sz="8000" b="1" dirty="0">
                <a:latin typeface="Candara" panose="020E0502030303020204" pitchFamily="34" charset="0"/>
              </a:rPr>
              <a:t>dear  Father, </a:t>
            </a:r>
            <a:br>
              <a:rPr lang="en-US" sz="8000" b="1" dirty="0">
                <a:latin typeface="Candara" panose="020E0502030303020204" pitchFamily="34" charset="0"/>
              </a:rPr>
            </a:br>
            <a:endParaRPr lang="en-US" sz="8000" b="1" dirty="0"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70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 image of a boy helping a crying girl.">
            <a:extLst>
              <a:ext uri="{FF2B5EF4-FFF2-40B4-BE49-F238E27FC236}">
                <a16:creationId xmlns:a16="http://schemas.microsoft.com/office/drawing/2014/main" id="{96AD1F45-EB35-5447-17C0-41B279F6E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" t="4742"/>
          <a:stretch/>
        </p:blipFill>
        <p:spPr bwMode="auto">
          <a:xfrm>
            <a:off x="19323" y="34785"/>
            <a:ext cx="5297505" cy="678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9872" y="34787"/>
            <a:ext cx="4204804" cy="678842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500" b="1" dirty="0">
                <a:latin typeface="Candara" panose="020E0502030303020204" pitchFamily="34" charset="0"/>
              </a:rPr>
              <a:t>to </a:t>
            </a:r>
            <a:br>
              <a:rPr lang="en-US" sz="8500" b="1" dirty="0">
                <a:latin typeface="Candara" panose="020E0502030303020204" pitchFamily="34" charset="0"/>
              </a:rPr>
            </a:br>
            <a:r>
              <a:rPr lang="en-US" sz="8500" b="1" dirty="0">
                <a:latin typeface="Candara" panose="020E0502030303020204" pitchFamily="34" charset="0"/>
              </a:rPr>
              <a:t>freely forgive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AFEB-DAE7-7047-3DD1-8B31FB653A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 picture of a small boy comforting a little girl who has fallen off a bike.">
            <a:extLst>
              <a:ext uri="{FF2B5EF4-FFF2-40B4-BE49-F238E27FC236}">
                <a16:creationId xmlns:a16="http://schemas.microsoft.com/office/drawing/2014/main" id="{E5EA0953-B79D-6DA4-40AD-DA1B3EB3B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" t="4782" b="4928"/>
          <a:stretch/>
        </p:blipFill>
        <p:spPr bwMode="auto">
          <a:xfrm>
            <a:off x="0" y="0"/>
            <a:ext cx="51285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053" y="0"/>
            <a:ext cx="4253947" cy="6858000"/>
          </a:xfrm>
        </p:spPr>
        <p:txBody>
          <a:bodyPr>
            <a:noAutofit/>
          </a:bodyPr>
          <a:lstStyle/>
          <a:p>
            <a:pPr algn="ctr"/>
            <a:r>
              <a:rPr lang="en-US" sz="7000" b="1" dirty="0">
                <a:latin typeface="Candara" panose="020E0502030303020204" pitchFamily="34" charset="0"/>
              </a:rPr>
              <a:t>to </a:t>
            </a:r>
            <a:br>
              <a:rPr lang="en-US" sz="7000" b="1" dirty="0">
                <a:latin typeface="Candara" panose="020E0502030303020204" pitchFamily="34" charset="0"/>
              </a:rPr>
            </a:br>
            <a:r>
              <a:rPr lang="en-US" sz="7000" b="1" dirty="0">
                <a:latin typeface="Candara" panose="020E0502030303020204" pitchFamily="34" charset="0"/>
              </a:rPr>
              <a:t>freely forgive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boy sitting on a bench is invited by other boys to join them in their baseball game.">
            <a:extLst>
              <a:ext uri="{FF2B5EF4-FFF2-40B4-BE49-F238E27FC236}">
                <a16:creationId xmlns:a16="http://schemas.microsoft.com/office/drawing/2014/main" id="{91408C0C-C450-3A8F-5533-7C9E47F95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7681" r="4154" b="8406"/>
          <a:stretch/>
        </p:blipFill>
        <p:spPr bwMode="auto">
          <a:xfrm>
            <a:off x="0" y="0"/>
            <a:ext cx="5299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9075" y="0"/>
            <a:ext cx="3844924" cy="6858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All who may seem unkind-- to me.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664CBF-244F-8883-B543-0BE31F5F66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73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 line drawing of the sun from the nursery manual Behold Your Little Ones (2008), page 35.">
            <a:extLst>
              <a:ext uri="{FF2B5EF4-FFF2-40B4-BE49-F238E27FC236}">
                <a16:creationId xmlns:a16="http://schemas.microsoft.com/office/drawing/2014/main" id="{7B95903F-E155-7465-0CC5-BF19894E6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r="9734"/>
          <a:stretch/>
        </p:blipFill>
        <p:spPr bwMode="auto">
          <a:xfrm>
            <a:off x="248478" y="-39756"/>
            <a:ext cx="56553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13" y="39756"/>
            <a:ext cx="3875087" cy="677848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500" b="1" dirty="0">
                <a:latin typeface="Candara" panose="020E0502030303020204" pitchFamily="34" charset="0"/>
              </a:rPr>
              <a:t>Help me each day,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5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26DA0B-4E2A-518B-ECC2-CFFAB0803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9"/>
          <a:stretch/>
        </p:blipFill>
        <p:spPr>
          <a:xfrm flipH="1">
            <a:off x="1" y="1"/>
            <a:ext cx="5367130" cy="6857999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13" y="39756"/>
            <a:ext cx="3875087" cy="6778488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7500" b="1" dirty="0">
                <a:latin typeface="Candara" panose="020E0502030303020204" pitchFamily="34" charset="0"/>
              </a:rPr>
              <a:t>Father, </a:t>
            </a:r>
            <a:br>
              <a:rPr lang="en-US" sz="7500" b="1" dirty="0">
                <a:latin typeface="Candara" panose="020E0502030303020204" pitchFamily="34" charset="0"/>
              </a:rPr>
            </a:br>
            <a:r>
              <a:rPr lang="en-US" sz="7500" b="1" dirty="0">
                <a:latin typeface="Candara" panose="020E0502030303020204" pitchFamily="34" charset="0"/>
              </a:rPr>
              <a:t>I pray;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sketch of Christ with children, based on the painting by Del Parson.">
            <a:extLst>
              <a:ext uri="{FF2B5EF4-FFF2-40B4-BE49-F238E27FC236}">
                <a16:creationId xmlns:a16="http://schemas.microsoft.com/office/drawing/2014/main" id="{5672692E-2F0B-56E5-3A9A-A7E08466D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/>
          <a:stretch/>
        </p:blipFill>
        <p:spPr bwMode="auto">
          <a:xfrm>
            <a:off x="0" y="0"/>
            <a:ext cx="5357190" cy="67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113" y="59632"/>
            <a:ext cx="4263887" cy="6758609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500" b="1" dirty="0">
                <a:latin typeface="Candara" panose="020E0502030303020204" pitchFamily="34" charset="0"/>
              </a:rPr>
              <a:t>Help </a:t>
            </a:r>
            <a:br>
              <a:rPr lang="en-US" sz="8500" b="1" dirty="0">
                <a:latin typeface="Candara" panose="020E0502030303020204" pitchFamily="34" charset="0"/>
              </a:rPr>
            </a:br>
            <a:r>
              <a:rPr lang="en-US" sz="8500" b="1" dirty="0">
                <a:latin typeface="Candara" panose="020E0502030303020204" pitchFamily="34" charset="0"/>
              </a:rPr>
              <a:t>me live nearer, nearer to thee.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ne drawing of a boy praying near his bedside.">
            <a:extLst>
              <a:ext uri="{FF2B5EF4-FFF2-40B4-BE49-F238E27FC236}">
                <a16:creationId xmlns:a16="http://schemas.microsoft.com/office/drawing/2014/main" id="{449036B8-90EC-41DD-2460-87EA5C2CD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12609" b="11884"/>
          <a:stretch/>
        </p:blipFill>
        <p:spPr bwMode="auto">
          <a:xfrm>
            <a:off x="-79512" y="1292087"/>
            <a:ext cx="5563782" cy="56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050" y="79513"/>
            <a:ext cx="3875087" cy="6738731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000" b="1" dirty="0">
                <a:latin typeface="Candara" panose="020E0502030303020204" pitchFamily="34" charset="0"/>
              </a:rPr>
              <a:t>Help </a:t>
            </a:r>
            <a:br>
              <a:rPr lang="en-US" sz="8000" b="1" dirty="0">
                <a:latin typeface="Candara" panose="020E0502030303020204" pitchFamily="34" charset="0"/>
              </a:rPr>
            </a:br>
            <a:r>
              <a:rPr lang="en-US" sz="8000" b="1" dirty="0">
                <a:latin typeface="Candara" panose="020E0502030303020204" pitchFamily="34" charset="0"/>
              </a:rPr>
              <a:t>me </a:t>
            </a:r>
            <a:br>
              <a:rPr lang="en-US" sz="8000" b="1" dirty="0">
                <a:latin typeface="Candara" panose="020E0502030303020204" pitchFamily="34" charset="0"/>
              </a:rPr>
            </a:br>
            <a:r>
              <a:rPr lang="en-US" sz="8000" b="1" dirty="0">
                <a:latin typeface="Candara" panose="020E0502030303020204" pitchFamily="34" charset="0"/>
              </a:rPr>
              <a:t>dear  Father, </a:t>
            </a:r>
            <a:br>
              <a:rPr lang="en-US" sz="8000" b="1" dirty="0">
                <a:latin typeface="Candara" panose="020E0502030303020204" pitchFamily="34" charset="0"/>
              </a:rPr>
            </a:br>
            <a:endParaRPr lang="en-US" sz="8000" b="1" dirty="0">
              <a:latin typeface="Candara" panose="020E0502030303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83466-B14C-29D0-DC0B-3B9A2140069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n illustration of a young girl and young boy partaking of the sacrament bread, from the nursery manual Behold Your Little Ones (2008), page 115.">
            <a:extLst>
              <a:ext uri="{FF2B5EF4-FFF2-40B4-BE49-F238E27FC236}">
                <a16:creationId xmlns:a16="http://schemas.microsoft.com/office/drawing/2014/main" id="{F7833BCF-7E03-B9DC-C42F-A11FD8C84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8"/>
          <a:stretch/>
        </p:blipFill>
        <p:spPr bwMode="auto">
          <a:xfrm>
            <a:off x="178903" y="-34787"/>
            <a:ext cx="48304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260F94-02C1-FEB0-761B-1CF0447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133" y="0"/>
            <a:ext cx="4204804" cy="6788426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8500" b="1" dirty="0">
                <a:latin typeface="Candara" panose="020E0502030303020204" pitchFamily="34" charset="0"/>
              </a:rPr>
              <a:t>to </a:t>
            </a:r>
            <a:br>
              <a:rPr lang="en-US" sz="8500" b="1" dirty="0">
                <a:latin typeface="Candara" panose="020E0502030303020204" pitchFamily="34" charset="0"/>
              </a:rPr>
            </a:br>
            <a:r>
              <a:rPr lang="en-US" sz="8500" b="1" dirty="0">
                <a:latin typeface="Candara" panose="020E0502030303020204" pitchFamily="34" charset="0"/>
              </a:rPr>
              <a:t>truly repent,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A3AFEB-DAE7-7047-3DD1-8B31FB653A1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7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206</TotalTime>
  <Words>2605</Words>
  <Application>Microsoft Office PowerPoint</Application>
  <PresentationFormat>On-screen Show (4:3)</PresentationFormat>
  <Paragraphs>132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Ensign:Sans</vt:lpstr>
      <vt:lpstr>Office Theme</vt:lpstr>
      <vt:lpstr>PowerPoint Presentation</vt:lpstr>
      <vt:lpstr>Help  me  dear  Father,  </vt:lpstr>
      <vt:lpstr>to  freely forgive</vt:lpstr>
      <vt:lpstr>All who may seem unkind-- to me.</vt:lpstr>
      <vt:lpstr>Help me each day, </vt:lpstr>
      <vt:lpstr>Father,  I pray;</vt:lpstr>
      <vt:lpstr>Help  me live nearer, nearer to thee.</vt:lpstr>
      <vt:lpstr>Help  me  dear  Father,  </vt:lpstr>
      <vt:lpstr>to  truly repent,</vt:lpstr>
      <vt:lpstr>Making things right</vt:lpstr>
      <vt:lpstr>and changing my ways.</vt:lpstr>
      <vt:lpstr>Help me each day, </vt:lpstr>
      <vt:lpstr>Father,  I pray;</vt:lpstr>
      <vt:lpstr>Help  me live nearer, nearer to thee.</vt:lpstr>
      <vt:lpstr>PowerPoint Presentation</vt:lpstr>
      <vt:lpstr>Help me, dear Father,</vt:lpstr>
      <vt:lpstr>Making things right</vt:lpstr>
      <vt:lpstr>Help me each day, Father,  I pray;</vt:lpstr>
      <vt:lpstr>Making things right and changing my ways.</vt:lpstr>
      <vt:lpstr>to  freely forgive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Behold the Great Redeemer Die</dc:title>
  <dc:creator>Anonymous reviewer</dc:creator>
  <cp:lastModifiedBy>Anonymous reviewer</cp:lastModifiedBy>
  <cp:revision>59</cp:revision>
  <dcterms:created xsi:type="dcterms:W3CDTF">2023-06-23T10:45:54Z</dcterms:created>
  <dcterms:modified xsi:type="dcterms:W3CDTF">2023-06-23T15:40:25Z</dcterms:modified>
</cp:coreProperties>
</file>