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56" r:id="rId2"/>
    <p:sldId id="257" r:id="rId3"/>
    <p:sldId id="267" r:id="rId4"/>
    <p:sldId id="268" r:id="rId5"/>
    <p:sldId id="269" r:id="rId6"/>
    <p:sldId id="266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1E9"/>
    <a:srgbClr val="FBE5D6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7662" autoAdjust="0"/>
  </p:normalViewPr>
  <p:slideViewPr>
    <p:cSldViewPr snapToGrid="0">
      <p:cViewPr varScale="1">
        <p:scale>
          <a:sx n="96" d="100"/>
          <a:sy n="96" d="100"/>
        </p:scale>
        <p:origin x="121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86A108-5BC3-403E-8665-B393D8C836F1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410F01-3174-4A75-B1C8-F57BE8792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99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 err="1"/>
              <a:t>Luch</a:t>
            </a:r>
            <a:r>
              <a:rPr lang="en-US" dirty="0"/>
              <a:t>, Phyllis.  (</a:t>
            </a:r>
            <a:r>
              <a:rPr lang="en-US" dirty="0" err="1"/>
              <a:t>n.d</a:t>
            </a:r>
            <a:r>
              <a:rPr lang="en-US" dirty="0"/>
              <a:t>). </a:t>
            </a:r>
            <a:r>
              <a:rPr lang="en-US" b="0" i="0" dirty="0">
                <a:solidFill>
                  <a:srgbClr val="212225"/>
                </a:solidFill>
                <a:effectLst/>
                <a:latin typeface="Ensign:Sans"/>
              </a:rPr>
              <a:t>Six friends stand together in front of a nature scene. From the Children’s Songbook, page 112, “The Commandments”; watercolor illustration by Phyllis </a:t>
            </a:r>
            <a:r>
              <a:rPr lang="en-US" b="0" i="0" dirty="0" err="1">
                <a:solidFill>
                  <a:srgbClr val="212225"/>
                </a:solidFill>
                <a:effectLst/>
                <a:latin typeface="Ensign:Sans"/>
              </a:rPr>
              <a:t>Luch</a:t>
            </a:r>
            <a:r>
              <a:rPr lang="en-US" b="0" i="0" dirty="0">
                <a:solidFill>
                  <a:srgbClr val="212225"/>
                </a:solidFill>
                <a:effectLst/>
                <a:latin typeface="Ensign:Sans"/>
              </a:rPr>
              <a:t>.</a:t>
            </a:r>
            <a:r>
              <a:rPr lang="en-US" dirty="0"/>
              <a:t> </a:t>
            </a:r>
            <a:r>
              <a:rPr lang="en-US" i="1" dirty="0"/>
              <a:t>The Church of Jesus Christ of Latter-Day Saints Media Library.  </a:t>
            </a:r>
            <a:r>
              <a:rPr lang="en-US" i="0" dirty="0"/>
              <a:t>Retrieved Jun. 23, 2023 from </a:t>
            </a:r>
            <a:r>
              <a:rPr lang="en-US" dirty="0"/>
              <a:t>https://www.churchofjesuschrist.org/media/image/children-songbook-art-541d19b?lang=eng&amp;collectionId=b0600c95afad44a8b442d37cc9d9b733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0F01-3174-4A75-B1C8-F57BE879289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57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 err="1"/>
              <a:t>Luch</a:t>
            </a:r>
            <a:r>
              <a:rPr lang="en-US" dirty="0"/>
              <a:t>, Phyllis.  (</a:t>
            </a:r>
            <a:r>
              <a:rPr lang="en-US" dirty="0" err="1"/>
              <a:t>n.d</a:t>
            </a:r>
            <a:r>
              <a:rPr lang="en-US" dirty="0"/>
              <a:t>). </a:t>
            </a:r>
            <a:r>
              <a:rPr lang="en-US" b="0" i="0" dirty="0">
                <a:solidFill>
                  <a:srgbClr val="212225"/>
                </a:solidFill>
                <a:effectLst/>
                <a:latin typeface="Ensign:Sans"/>
              </a:rPr>
              <a:t>A group of Primary children singing a song and doing the motions together. From the section “Fun and Activity” in the Children’s Songbook, pages 250–251; watercolor illustration by Phyllis </a:t>
            </a:r>
            <a:r>
              <a:rPr lang="en-US" b="0" i="0" dirty="0" err="1">
                <a:solidFill>
                  <a:srgbClr val="212225"/>
                </a:solidFill>
                <a:effectLst/>
                <a:latin typeface="Ensign:Sans"/>
              </a:rPr>
              <a:t>Luch</a:t>
            </a:r>
            <a:r>
              <a:rPr lang="en-US" b="0" i="0" dirty="0">
                <a:solidFill>
                  <a:srgbClr val="212225"/>
                </a:solidFill>
                <a:effectLst/>
                <a:latin typeface="Ensign:Sans"/>
              </a:rPr>
              <a:t>.</a:t>
            </a:r>
            <a:r>
              <a:rPr lang="en-US" dirty="0"/>
              <a:t> </a:t>
            </a:r>
            <a:r>
              <a:rPr lang="en-US" i="1" dirty="0"/>
              <a:t>The Church of Jesus Christ of Latter-Day Saints Media Library.  </a:t>
            </a:r>
            <a:r>
              <a:rPr lang="en-US" i="0" dirty="0"/>
              <a:t>Retrieved Jun. 23, 2023 from </a:t>
            </a:r>
            <a:r>
              <a:rPr lang="en-US" dirty="0"/>
              <a:t>https://www.churchofjesuschrist.org/media/image/lds-primary-children-singing-activity-4d242ad?lang=eng&amp;collectionId=b0600c95afad44a8b442d37cc9d9b733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0F01-3174-4A75-B1C8-F57BE87928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633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Hull, Richard.  (</a:t>
            </a:r>
            <a:r>
              <a:rPr lang="en-US" dirty="0" err="1"/>
              <a:t>n.d</a:t>
            </a:r>
            <a:r>
              <a:rPr lang="en-US" dirty="0"/>
              <a:t>). </a:t>
            </a:r>
            <a:r>
              <a:rPr lang="en-US" b="0" i="0" dirty="0">
                <a:solidFill>
                  <a:srgbClr val="212225"/>
                </a:solidFill>
                <a:effectLst/>
                <a:latin typeface="Ensign:Sans"/>
              </a:rPr>
              <a:t>Four children reading from a book together. From the Children’s Songbook, page 259, “We’re All Together Again”; watercolor illustration by Richard Hull.</a:t>
            </a:r>
            <a:r>
              <a:rPr lang="en-US" dirty="0"/>
              <a:t> </a:t>
            </a:r>
            <a:r>
              <a:rPr lang="en-US" i="1" dirty="0"/>
              <a:t>The Church of Jesus Christ of Latter-Day Saints Media Library.  </a:t>
            </a:r>
            <a:r>
              <a:rPr lang="en-US" i="0" dirty="0"/>
              <a:t>Retrieved Jun. 23, 2023 from </a:t>
            </a:r>
            <a:r>
              <a:rPr lang="en-US" dirty="0"/>
              <a:t>https://www.churchofjesuschrist.org/media/image/childrens-songbook-84dd288?lang=eng&amp;collectionId=b0600c95afad44a8b442d37cc9d9b733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0F01-3174-4A75-B1C8-F57BE879289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798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Hull, Richard.  (</a:t>
            </a:r>
            <a:r>
              <a:rPr lang="en-US" dirty="0" err="1"/>
              <a:t>n.d</a:t>
            </a:r>
            <a:r>
              <a:rPr lang="en-US" dirty="0"/>
              <a:t>). </a:t>
            </a:r>
            <a:r>
              <a:rPr lang="en-US" b="0" i="0" dirty="0">
                <a:solidFill>
                  <a:srgbClr val="212225"/>
                </a:solidFill>
                <a:effectLst/>
                <a:latin typeface="Ensign:Sans"/>
              </a:rPr>
              <a:t>Two friends stand arm in arm in the sunlight. From the Children’s Songbook, page 261, “Here We Are Together”; watercolor illustration by Richard Hull..</a:t>
            </a:r>
            <a:r>
              <a:rPr lang="en-US" dirty="0"/>
              <a:t> </a:t>
            </a:r>
            <a:r>
              <a:rPr lang="en-US" i="1" dirty="0"/>
              <a:t>The Church of Jesus Christ of Latter-Day Saints Media Library.  </a:t>
            </a:r>
            <a:r>
              <a:rPr lang="en-US" i="0" dirty="0"/>
              <a:t>Retrieved Jun. 23, 2023 from </a:t>
            </a:r>
            <a:r>
              <a:rPr lang="en-US" dirty="0"/>
              <a:t>https://www.churchofjesuschrist.org/media/image/children-songbook-art-976153f?lang=eng&amp;collectionId=b0600c95afad44a8b442d37cc9d9b733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0F01-3174-4A75-B1C8-F57BE879289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840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36BE-963F-4DF8-B0F6-9A230D089AE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E4EC-5C51-4C07-ACCB-E11464AA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849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36BE-963F-4DF8-B0F6-9A230D089AE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E4EC-5C51-4C07-ACCB-E11464AA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07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36BE-963F-4DF8-B0F6-9A230D089AE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E4EC-5C51-4C07-ACCB-E11464AA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37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36BE-963F-4DF8-B0F6-9A230D089AE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E4EC-5C51-4C07-ACCB-E11464AA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82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36BE-963F-4DF8-B0F6-9A230D089AE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E4EC-5C51-4C07-ACCB-E11464AA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408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36BE-963F-4DF8-B0F6-9A230D089AE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E4EC-5C51-4C07-ACCB-E11464AA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93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36BE-963F-4DF8-B0F6-9A230D089AE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E4EC-5C51-4C07-ACCB-E11464AA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290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36BE-963F-4DF8-B0F6-9A230D089AE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E4EC-5C51-4C07-ACCB-E11464AA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31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36BE-963F-4DF8-B0F6-9A230D089AE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E4EC-5C51-4C07-ACCB-E11464AA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336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36BE-963F-4DF8-B0F6-9A230D089AE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E4EC-5C51-4C07-ACCB-E11464AA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848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36BE-963F-4DF8-B0F6-9A230D089AE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E4EC-5C51-4C07-ACCB-E11464AA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43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A36BE-963F-4DF8-B0F6-9A230D089AE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7E4EC-5C51-4C07-ACCB-E11464AA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23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/image/children-songbook-art-541d19b?lang=eng&amp;collectionId=b0600c95afad44a8b442d37cc9d9b733" TargetMode="External"/><Relationship Id="rId2" Type="http://schemas.openxmlformats.org/officeDocument/2006/relationships/hyperlink" Target="https://www.churchofjesuschrist.org/media/image/lds-primary-children-singing-activity-4d242ad?lang=eng&amp;collectionId=b0600c95afad44a8b442d37cc9d9b733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churchofjesuschrist.org/media/image/childrens-songbook-84dd288?lang=eng&amp;collectionId=b0600c95afad44a8b442d37cc9d9b73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ix friends stand together in front of a nature scene. From the Children’s Songbook, page 112, “The Commandments”; watercolor illustration by Phyllis Luch.">
            <a:extLst>
              <a:ext uri="{FF2B5EF4-FFF2-40B4-BE49-F238E27FC236}">
                <a16:creationId xmlns:a16="http://schemas.microsoft.com/office/drawing/2014/main" id="{7F1E7135-F134-A366-BD1A-C6E1FA2B2C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" t="4555" r="6521" b="9331"/>
          <a:stretch/>
        </p:blipFill>
        <p:spPr bwMode="auto">
          <a:xfrm>
            <a:off x="1212573" y="2080349"/>
            <a:ext cx="6718853" cy="472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0ED31B-8A1C-2952-5879-37F23382D6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0"/>
            <a:ext cx="9143999" cy="2415209"/>
          </a:xfrm>
        </p:spPr>
        <p:txBody>
          <a:bodyPr>
            <a:normAutofit fontScale="90000"/>
          </a:bodyPr>
          <a:lstStyle/>
          <a:p>
            <a:br>
              <a:rPr lang="en-US" i="1" dirty="0"/>
            </a:br>
            <a:r>
              <a:rPr lang="en-US" b="1" i="1" dirty="0">
                <a:latin typeface="Candara" panose="020E0502030303020204" pitchFamily="34" charset="0"/>
              </a:rPr>
              <a:t>Here We Are Together</a:t>
            </a:r>
            <a:br>
              <a:rPr lang="en-US" b="1" i="1" dirty="0">
                <a:latin typeface="Candara" panose="020E0502030303020204" pitchFamily="34" charset="0"/>
              </a:rPr>
            </a:br>
            <a:r>
              <a:rPr lang="en-US" sz="2400" b="1" i="1" dirty="0">
                <a:latin typeface="Candara" panose="020E0502030303020204" pitchFamily="34" charset="0"/>
              </a:rPr>
              <a:t>Children’s Songbook, p. 261</a:t>
            </a:r>
            <a:br>
              <a:rPr lang="en-US" sz="2400" b="1" i="1" dirty="0">
                <a:latin typeface="Candara" panose="020E0502030303020204" pitchFamily="34" charset="0"/>
              </a:rPr>
            </a:br>
            <a:br>
              <a:rPr lang="en-US" sz="2400" b="1" i="1" dirty="0">
                <a:latin typeface="Candara" panose="020E0502030303020204" pitchFamily="34" charset="0"/>
              </a:rPr>
            </a:br>
            <a:r>
              <a:rPr lang="en-US" sz="2000" dirty="0">
                <a:latin typeface="Candara" panose="020E0502030303020204" pitchFamily="34" charset="0"/>
              </a:rPr>
              <a:t>Words:  Traditional          </a:t>
            </a:r>
            <a:br>
              <a:rPr lang="en-US" sz="2000" dirty="0">
                <a:latin typeface="Candara" panose="020E0502030303020204" pitchFamily="34" charset="0"/>
              </a:rPr>
            </a:br>
            <a:r>
              <a:rPr lang="en-US" sz="2000" dirty="0">
                <a:latin typeface="Candara" panose="020E0502030303020204" pitchFamily="34" charset="0"/>
              </a:rPr>
              <a:t>Music:  Old Tune         </a:t>
            </a:r>
            <a:br>
              <a:rPr lang="en-US" sz="2000" dirty="0">
                <a:latin typeface="Candara" panose="020E0502030303020204" pitchFamily="34" charset="0"/>
              </a:rPr>
            </a:br>
            <a:r>
              <a:rPr lang="en-US" sz="2000" dirty="0">
                <a:latin typeface="Candara" panose="020E0502030303020204" pitchFamily="34" charset="0"/>
              </a:rPr>
              <a:t>Flipchart:  Cherice Montgomery</a:t>
            </a:r>
            <a:br>
              <a:rPr lang="en-US" sz="2000" dirty="0">
                <a:latin typeface="Candara" panose="020E0502030303020204" pitchFamily="34" charset="0"/>
              </a:rPr>
            </a:br>
            <a:endParaRPr lang="en-US" sz="2000" dirty="0">
              <a:latin typeface="Candara" panose="020E0502030303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D0C6FC-93AB-E01A-051E-BCAD7F163EE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524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ix friends stand together in front of a nature scene. From the Children’s Songbook, page 112, “The Commandments”; watercolor illustration by Phyllis Luch.">
            <a:extLst>
              <a:ext uri="{FF2B5EF4-FFF2-40B4-BE49-F238E27FC236}">
                <a16:creationId xmlns:a16="http://schemas.microsoft.com/office/drawing/2014/main" id="{6A8B72C4-2BD8-DA82-6527-1F632ACA3A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" t="4555" r="6521" b="9331"/>
          <a:stretch/>
        </p:blipFill>
        <p:spPr bwMode="auto">
          <a:xfrm>
            <a:off x="859735" y="0"/>
            <a:ext cx="7210839" cy="507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260F94-02C1-FEB0-761B-1CF0447CB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23066"/>
            <a:ext cx="9144000" cy="1739348"/>
          </a:xfrm>
        </p:spPr>
        <p:txBody>
          <a:bodyPr>
            <a:noAutofit/>
          </a:bodyPr>
          <a:lstStyle/>
          <a:p>
            <a:pPr algn="ctr"/>
            <a:r>
              <a:rPr lang="en-US" sz="6300" b="1" dirty="0">
                <a:latin typeface="Candara" panose="020E0502030303020204" pitchFamily="34" charset="0"/>
              </a:rPr>
              <a:t>Here we are together, together, together;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2E3516-E57B-3D15-4A97-1AAC5F8FE13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262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A group of Primary children singing a song and doing the motions together. From the section “Fun and Activity” in the Children’s Songbook, pages 250–251; watercolor illustration by Phyllis Luch.">
            <a:extLst>
              <a:ext uri="{FF2B5EF4-FFF2-40B4-BE49-F238E27FC236}">
                <a16:creationId xmlns:a16="http://schemas.microsoft.com/office/drawing/2014/main" id="{06B13743-F0F1-48B3-41DA-C56A6E09F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09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260F94-02C1-FEB0-761B-1CF0447CB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98774"/>
            <a:ext cx="9144000" cy="1759226"/>
          </a:xfrm>
        </p:spPr>
        <p:txBody>
          <a:bodyPr>
            <a:noAutofit/>
          </a:bodyPr>
          <a:lstStyle/>
          <a:p>
            <a:pPr algn="ctr"/>
            <a:r>
              <a:rPr lang="en-US" sz="6300" b="1" dirty="0">
                <a:latin typeface="Candara" panose="020E0502030303020204" pitchFamily="34" charset="0"/>
              </a:rPr>
              <a:t>Oh, here we are together in our Primary.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A3AFEB-DAE7-7047-3DD1-8B31FB653A1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714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ur children reading from a book together. From the Children’s Songbook, page 259, “We’re All Together Again”; watercolor illustration by Richard Hull.">
            <a:extLst>
              <a:ext uri="{FF2B5EF4-FFF2-40B4-BE49-F238E27FC236}">
                <a16:creationId xmlns:a16="http://schemas.microsoft.com/office/drawing/2014/main" id="{B733E8E2-3C8E-7760-815C-59F5430D56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5" t="19515" r="8696" b="14241"/>
          <a:stretch/>
        </p:blipFill>
        <p:spPr bwMode="auto">
          <a:xfrm>
            <a:off x="38224" y="298173"/>
            <a:ext cx="9067551" cy="420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260F94-02C1-FEB0-761B-1CF0447CB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22305"/>
            <a:ext cx="9144000" cy="2037522"/>
          </a:xfrm>
        </p:spPr>
        <p:txBody>
          <a:bodyPr>
            <a:noAutofit/>
          </a:bodyPr>
          <a:lstStyle/>
          <a:p>
            <a:pPr algn="ctr"/>
            <a:r>
              <a:rPr lang="en-US" sz="6300" b="1" dirty="0">
                <a:latin typeface="Candara" panose="020E0502030303020204" pitchFamily="34" charset="0"/>
              </a:rPr>
              <a:t>There’s ____ and ____ and ____ and ____;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664CBF-244F-8883-B543-0BE31F5F666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452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60F94-02C1-FEB0-761B-1CF0447CB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50735"/>
            <a:ext cx="9144000" cy="1618422"/>
          </a:xfrm>
        </p:spPr>
        <p:txBody>
          <a:bodyPr>
            <a:noAutofit/>
          </a:bodyPr>
          <a:lstStyle/>
          <a:p>
            <a:pPr algn="ctr"/>
            <a:r>
              <a:rPr lang="en-US" sz="6300" b="1" dirty="0">
                <a:latin typeface="Candara" panose="020E0502030303020204" pitchFamily="34" charset="0"/>
              </a:rPr>
              <a:t>Oh, here we are together this bright, sunny day.</a:t>
            </a:r>
          </a:p>
        </p:txBody>
      </p:sp>
      <p:pic>
        <p:nvPicPr>
          <p:cNvPr id="9220" name="Picture 4" descr="Two friends stand arm in arm in the sunlight. From the Children’s Songbook, page 261, “Here We Are Together”; watercolor illustration by Richard Hull.">
            <a:extLst>
              <a:ext uri="{FF2B5EF4-FFF2-40B4-BE49-F238E27FC236}">
                <a16:creationId xmlns:a16="http://schemas.microsoft.com/office/drawing/2014/main" id="{839E8BAC-A747-B49F-7473-EF6B5B5F8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8" t="8635" r="4891" b="16273"/>
          <a:stretch/>
        </p:blipFill>
        <p:spPr bwMode="auto">
          <a:xfrm>
            <a:off x="0" y="326536"/>
            <a:ext cx="9144000" cy="449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9F83466-B14C-29D0-DC0B-3B9A2140069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624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06A1BBC-E05C-560F-241D-49D6969538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419" y="372717"/>
            <a:ext cx="8527772" cy="6112566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800" b="1" dirty="0">
                <a:latin typeface="Candara" panose="020E0502030303020204" pitchFamily="34" charset="0"/>
              </a:rPr>
              <a:t>Image Credits: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1200" b="1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200" dirty="0" err="1">
                <a:latin typeface="Candara" panose="020E0502030303020204" pitchFamily="34" charset="0"/>
              </a:rPr>
              <a:t>Luch</a:t>
            </a:r>
            <a:r>
              <a:rPr lang="en-US" sz="1200" dirty="0">
                <a:latin typeface="Candara" panose="020E0502030303020204" pitchFamily="34" charset="0"/>
              </a:rPr>
              <a:t>, Phyllis.  (</a:t>
            </a:r>
            <a:r>
              <a:rPr lang="en-US" sz="1200" dirty="0" err="1">
                <a:latin typeface="Candara" panose="020E0502030303020204" pitchFamily="34" charset="0"/>
              </a:rPr>
              <a:t>n.d</a:t>
            </a:r>
            <a:r>
              <a:rPr lang="en-US" sz="1200" dirty="0">
                <a:latin typeface="Candara" panose="020E0502030303020204" pitchFamily="34" charset="0"/>
              </a:rPr>
              <a:t>). </a:t>
            </a:r>
            <a:r>
              <a:rPr lang="en-US" sz="1200" b="0" i="0" dirty="0">
                <a:solidFill>
                  <a:srgbClr val="212225"/>
                </a:solidFill>
                <a:effectLst/>
                <a:latin typeface="Candara" panose="020E0502030303020204" pitchFamily="34" charset="0"/>
              </a:rPr>
              <a:t>A group of Primary children singing a song and doing the motions together. From the section “Fun and Activity” in the Children’s Songbook, pages 250–251; watercolor illustration by Phyllis </a:t>
            </a:r>
            <a:r>
              <a:rPr lang="en-US" sz="1200" b="0" i="0" dirty="0" err="1">
                <a:solidFill>
                  <a:srgbClr val="212225"/>
                </a:solidFill>
                <a:effectLst/>
                <a:latin typeface="Candara" panose="020E0502030303020204" pitchFamily="34" charset="0"/>
              </a:rPr>
              <a:t>Luch</a:t>
            </a:r>
            <a:r>
              <a:rPr lang="en-US" sz="1200" b="0" i="0" dirty="0">
                <a:solidFill>
                  <a:srgbClr val="212225"/>
                </a:solidFill>
                <a:effectLst/>
                <a:latin typeface="Candara" panose="020E0502030303020204" pitchFamily="34" charset="0"/>
              </a:rPr>
              <a:t>.</a:t>
            </a:r>
            <a:r>
              <a:rPr lang="en-US" sz="1200" dirty="0">
                <a:latin typeface="Candara" panose="020E0502030303020204" pitchFamily="34" charset="0"/>
              </a:rPr>
              <a:t> </a:t>
            </a:r>
            <a:r>
              <a:rPr lang="en-US" sz="1200" i="1" dirty="0">
                <a:latin typeface="Candara" panose="020E0502030303020204" pitchFamily="34" charset="0"/>
              </a:rPr>
              <a:t>The Church of Jesus Christ of Latter-Day Saints Media Library.  </a:t>
            </a:r>
            <a:r>
              <a:rPr lang="en-US" sz="1200" i="0" dirty="0">
                <a:latin typeface="Candara" panose="020E0502030303020204" pitchFamily="34" charset="0"/>
              </a:rPr>
              <a:t>Retrieved Jun. 23, 2023 from </a:t>
            </a:r>
            <a:r>
              <a:rPr lang="en-US" sz="1200" dirty="0">
                <a:latin typeface="Candara" panose="020E0502030303020204" pitchFamily="34" charset="0"/>
                <a:hlinkClick r:id="rId2"/>
              </a:rPr>
              <a:t>https://www.churchofjesuschrist.org/media/image/lds-primary-children-singing-activity-4d242ad?lang=eng&amp;collectionId=b0600c95afad44a8b442d37cc9d9b733</a:t>
            </a:r>
            <a:endParaRPr lang="en-US" sz="1200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1200" b="1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200" dirty="0" err="1">
                <a:latin typeface="Candara" panose="020E0502030303020204" pitchFamily="34" charset="0"/>
              </a:rPr>
              <a:t>Luch</a:t>
            </a:r>
            <a:r>
              <a:rPr lang="en-US" sz="1200" dirty="0">
                <a:latin typeface="Candara" panose="020E0502030303020204" pitchFamily="34" charset="0"/>
              </a:rPr>
              <a:t>, Phyllis.  (</a:t>
            </a:r>
            <a:r>
              <a:rPr lang="en-US" sz="1200" dirty="0" err="1">
                <a:latin typeface="Candara" panose="020E0502030303020204" pitchFamily="34" charset="0"/>
              </a:rPr>
              <a:t>n.d</a:t>
            </a:r>
            <a:r>
              <a:rPr lang="en-US" sz="1200" dirty="0">
                <a:latin typeface="Candara" panose="020E0502030303020204" pitchFamily="34" charset="0"/>
              </a:rPr>
              <a:t>). </a:t>
            </a:r>
            <a:r>
              <a:rPr lang="en-US" sz="1200" b="0" i="0" dirty="0">
                <a:solidFill>
                  <a:srgbClr val="212225"/>
                </a:solidFill>
                <a:effectLst/>
                <a:latin typeface="Candara" panose="020E0502030303020204" pitchFamily="34" charset="0"/>
              </a:rPr>
              <a:t>Six friends stand together in front of a nature scene. From the Children’s Songbook, page 112, “The Commandments”; watercolor illustration by Phyllis </a:t>
            </a:r>
            <a:r>
              <a:rPr lang="en-US" sz="1200" b="0" i="0" dirty="0" err="1">
                <a:solidFill>
                  <a:srgbClr val="212225"/>
                </a:solidFill>
                <a:effectLst/>
                <a:latin typeface="Candara" panose="020E0502030303020204" pitchFamily="34" charset="0"/>
              </a:rPr>
              <a:t>Luch</a:t>
            </a:r>
            <a:r>
              <a:rPr lang="en-US" sz="1200" b="0" i="0" dirty="0">
                <a:solidFill>
                  <a:srgbClr val="212225"/>
                </a:solidFill>
                <a:effectLst/>
                <a:latin typeface="Candara" panose="020E0502030303020204" pitchFamily="34" charset="0"/>
              </a:rPr>
              <a:t>.</a:t>
            </a:r>
            <a:r>
              <a:rPr lang="en-US" sz="1200" dirty="0">
                <a:latin typeface="Candara" panose="020E0502030303020204" pitchFamily="34" charset="0"/>
              </a:rPr>
              <a:t> </a:t>
            </a:r>
            <a:r>
              <a:rPr lang="en-US" sz="1200" i="1" dirty="0">
                <a:latin typeface="Candara" panose="020E0502030303020204" pitchFamily="34" charset="0"/>
              </a:rPr>
              <a:t>The Church of Jesus Christ of Latter-Day Saints Media Library.  </a:t>
            </a:r>
            <a:r>
              <a:rPr lang="en-US" sz="1200" i="0" dirty="0">
                <a:latin typeface="Candara" panose="020E0502030303020204" pitchFamily="34" charset="0"/>
              </a:rPr>
              <a:t>Retrieved Jun. 23, 2023 from </a:t>
            </a:r>
            <a:r>
              <a:rPr lang="en-US" sz="1200" dirty="0">
                <a:latin typeface="Candara" panose="020E0502030303020204" pitchFamily="34" charset="0"/>
                <a:hlinkClick r:id="rId3"/>
              </a:rPr>
              <a:t>https://www.churchofjesuschrist.org/media/image/children-songbook-art-541d19b?lang=eng&amp;collectionId=b0600c95afad44a8b442d37cc9d9b733</a:t>
            </a:r>
            <a:endParaRPr lang="en-US" sz="1200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1200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200" dirty="0">
                <a:latin typeface="Candara" panose="020E0502030303020204" pitchFamily="34" charset="0"/>
              </a:rPr>
              <a:t>Hull, Richard.  (</a:t>
            </a:r>
            <a:r>
              <a:rPr lang="en-US" sz="1200" dirty="0" err="1">
                <a:latin typeface="Candara" panose="020E0502030303020204" pitchFamily="34" charset="0"/>
              </a:rPr>
              <a:t>n.d</a:t>
            </a:r>
            <a:r>
              <a:rPr lang="en-US" sz="1200" dirty="0">
                <a:latin typeface="Candara" panose="020E0502030303020204" pitchFamily="34" charset="0"/>
              </a:rPr>
              <a:t>). </a:t>
            </a:r>
            <a:r>
              <a:rPr lang="en-US" sz="1200" b="0" i="0" dirty="0">
                <a:solidFill>
                  <a:srgbClr val="212225"/>
                </a:solidFill>
                <a:effectLst/>
                <a:latin typeface="Candara" panose="020E0502030303020204" pitchFamily="34" charset="0"/>
              </a:rPr>
              <a:t>Four children reading from a book together. From the Children’s Songbook, page 259, “We’re All Together Again”; watercolor illustration by Richard Hull.</a:t>
            </a:r>
            <a:r>
              <a:rPr lang="en-US" sz="1200" dirty="0">
                <a:latin typeface="Candara" panose="020E0502030303020204" pitchFamily="34" charset="0"/>
              </a:rPr>
              <a:t> </a:t>
            </a:r>
            <a:r>
              <a:rPr lang="en-US" sz="1200" i="1" dirty="0">
                <a:latin typeface="Candara" panose="020E0502030303020204" pitchFamily="34" charset="0"/>
              </a:rPr>
              <a:t>The Church of Jesus Christ of Latter-Day Saints Media Library.  </a:t>
            </a:r>
            <a:r>
              <a:rPr lang="en-US" sz="1200" i="0" dirty="0">
                <a:latin typeface="Candara" panose="020E0502030303020204" pitchFamily="34" charset="0"/>
              </a:rPr>
              <a:t>Retrieved Jun. 23, 2023 from </a:t>
            </a:r>
            <a:r>
              <a:rPr lang="en-US" sz="1200" dirty="0">
                <a:latin typeface="Candara" panose="020E0502030303020204" pitchFamily="34" charset="0"/>
                <a:hlinkClick r:id="rId4"/>
              </a:rPr>
              <a:t>https://www.churchofjesuschrist.org/media/image/childrens-songbook-84dd288?lang=eng&amp;collectionId=b0600c95afad44a8b442d37cc9d9b733</a:t>
            </a:r>
            <a:endParaRPr lang="en-US" sz="1200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1200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200" dirty="0">
                <a:latin typeface="Candara" panose="020E0502030303020204" pitchFamily="34" charset="0"/>
              </a:rPr>
              <a:t>Hull, Richard.  (</a:t>
            </a:r>
            <a:r>
              <a:rPr lang="en-US" sz="1200" dirty="0" err="1">
                <a:latin typeface="Candara" panose="020E0502030303020204" pitchFamily="34" charset="0"/>
              </a:rPr>
              <a:t>n.d</a:t>
            </a:r>
            <a:r>
              <a:rPr lang="en-US" sz="1200" dirty="0">
                <a:latin typeface="Candara" panose="020E0502030303020204" pitchFamily="34" charset="0"/>
              </a:rPr>
              <a:t>). </a:t>
            </a:r>
            <a:r>
              <a:rPr lang="en-US" sz="1200" b="0" i="0" dirty="0">
                <a:solidFill>
                  <a:srgbClr val="212225"/>
                </a:solidFill>
                <a:effectLst/>
                <a:latin typeface="Candara" panose="020E0502030303020204" pitchFamily="34" charset="0"/>
              </a:rPr>
              <a:t>Two friends stand arm in arm in the sunlight. From the Children’s Songbook, page 261, “Here We Are Together”; watercolor illustration by Richard Hull..</a:t>
            </a:r>
            <a:r>
              <a:rPr lang="en-US" sz="1200" dirty="0">
                <a:latin typeface="Candara" panose="020E0502030303020204" pitchFamily="34" charset="0"/>
              </a:rPr>
              <a:t> </a:t>
            </a:r>
            <a:r>
              <a:rPr lang="en-US" sz="1200" i="1" dirty="0">
                <a:latin typeface="Candara" panose="020E0502030303020204" pitchFamily="34" charset="0"/>
              </a:rPr>
              <a:t>The Church of Jesus Christ of Latter-Day Saints Media Library.  </a:t>
            </a:r>
            <a:r>
              <a:rPr lang="en-US" sz="1200" i="0" dirty="0">
                <a:latin typeface="Candara" panose="020E0502030303020204" pitchFamily="34" charset="0"/>
              </a:rPr>
              <a:t>Retrieved Jun. 23, 2023 from </a:t>
            </a:r>
            <a:r>
              <a:rPr lang="en-US" sz="1200" dirty="0">
                <a:latin typeface="Candara" panose="020E0502030303020204" pitchFamily="34" charset="0"/>
              </a:rPr>
              <a:t>https://www.churchofjesuschrist.org/media/image/children-songbook-art-976153f?lang=eng&amp;collectionId=b0600c95afad44a8b442d37cc9d9b733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1200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1200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1200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1200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1200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1200" b="1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1200" b="1" dirty="0">
              <a:latin typeface="Candara" panose="020E0502030303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D2B0BF-9B01-82CD-6C43-E122CB86944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5881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80</TotalTime>
  <Words>704</Words>
  <Application>Microsoft Office PowerPoint</Application>
  <PresentationFormat>On-screen Show (4:3)</PresentationFormat>
  <Paragraphs>27</Paragraphs>
  <Slides>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Candara</vt:lpstr>
      <vt:lpstr>Ensign:Sans</vt:lpstr>
      <vt:lpstr>Office Theme</vt:lpstr>
      <vt:lpstr> Here We Are Together Children’s Songbook, p. 261  Words:  Traditional           Music:  Old Tune          Flipchart:  Cherice Montgomery </vt:lpstr>
      <vt:lpstr>Here we are together, together, together;</vt:lpstr>
      <vt:lpstr>Oh, here we are together in our Primary.</vt:lpstr>
      <vt:lpstr>There’s ____ and ____ and ____ and ____;</vt:lpstr>
      <vt:lpstr>Oh, here we are together this bright, sunny day.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Behold the Great Redeemer Die</dc:title>
  <dc:creator>Anonymous reviewer</dc:creator>
  <cp:lastModifiedBy>Anonymous reviewer</cp:lastModifiedBy>
  <cp:revision>23</cp:revision>
  <dcterms:created xsi:type="dcterms:W3CDTF">2023-06-23T10:45:54Z</dcterms:created>
  <dcterms:modified xsi:type="dcterms:W3CDTF">2023-06-23T12:06:37Z</dcterms:modified>
</cp:coreProperties>
</file>