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56" r:id="rId5"/>
    <p:sldId id="266" r:id="rId6"/>
    <p:sldId id="264" r:id="rId7"/>
    <p:sldId id="262" r:id="rId8"/>
    <p:sldId id="268" r:id="rId9"/>
    <p:sldId id="267" r:id="rId10"/>
    <p:sldId id="263" r:id="rId11"/>
    <p:sldId id="258" r:id="rId12"/>
    <p:sldId id="265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663300"/>
    <a:srgbClr val="7F6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F79EC-A871-4E45-B8C4-FAB9C1238E26}" v="68" dt="2020-05-24T23:49:48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67611" autoAdjust="0"/>
  </p:normalViewPr>
  <p:slideViewPr>
    <p:cSldViewPr snapToGrid="0">
      <p:cViewPr varScale="1">
        <p:scale>
          <a:sx n="42" d="100"/>
          <a:sy n="42" d="100"/>
        </p:scale>
        <p:origin x="12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F34F90-77F6-47F3-B68B-E3395FC519CF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12A68-0E3D-4C2D-A3B2-F58091545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9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/image/the-first-vision-fe5db8d?lang=en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ldscdn.org/images/media-library/gospel-art/old-testament/joseph-sold-into-slavery-82603-wallpaper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hurchofjesuschrist.org/media/image/nephi-wife-prayers-mormon-thompson-4db006f?lang=en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/image/mosiah-alma-angel-mormon-thompson-642df0d?lang=e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childhood-fighting-toys-2054087?lang=e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images/children-childhood-fighting-toys-2054087?lang=e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/image/jesus-children-334a1d2?lang=e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media.ldscdn.org/images/media-library/gospel-art/new-testament/crucifixion-christ-anderson-39598-wallpaper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 of Latter-day Saints.  (n.d.).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Vision, by Del Parson (62470); GAK 403; Primary manual 1-04; Primary manual 2-38; Primary manual 3-10; Primary manual 5-06; Primary manual 6-40; Primary manual 7-40; Joseph Smith—History 1:14–20.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https://www.churchofjesuschrist.org/media/image/the-first-vision-fe5db8d?lang=eng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23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Church of Jesus Christ of Latter-day Saints.  (n.d.).  Be ye kind one to another….Ephesians 4:32.  Retrieved May 24, 2020, from </a:t>
            </a:r>
          </a:p>
          <a:p>
            <a:r>
              <a:rPr lang="en-US" dirty="0"/>
              <a:t>https://www.churchofjesuschrist.org/bc/content/shared/content/images/gospel-library/magazine/fr10feb27_poster.jpg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Joseph sold into slavery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http://media.ldscdn.org/images/media-library/gospel-art/old-testament/joseph-sold-into-slavery-82603-wallpaper.jpg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Thompson, Jerry.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Nephi tied up.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painting by Jerry Thompson depicting Nephi tied up on the ship; Primary manual 4-19.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4"/>
              </a:rPr>
              <a:t>https://www.churchofjesuschrist.org/media/image/nephi-wife-prayers-mormon-thompson-4db006f?lang=eng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6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Thompson, Jerry.  (n.d.).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Angel Appears to Alma and the Sons of Mosiah.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https://www.churchofjesuschrist.org/media/image/mosiah-alma-angel-mormon-thompson-642df0d?lang=eng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Childhood.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little boy and a little girl fighting over a toy.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https://www.churchofjesuschrist.org/media-library/images/children-childhood-fighting-toys-2054087?lang=eng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84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Childhood.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little boy and a little girl fighting over a toy.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https://www.churchofjesuschrist.org/media-library/images/children-childhood-fighting-toys-2054087?lang=eng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20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Parson, Del.  (n.d.).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Christ and Children from around the World (Christ with Children), by Del Parson (62190); GAK 608; GAB 116; Matthew 19:13–15; Mark 10:13–16; Luke 18:15–17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https://www.churchofjesuschrist.org/media/image/jesus-children-334a1d2?lang=eng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69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Crucifixion of Christ.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dirty="0">
                <a:hlinkClick r:id="rId3"/>
              </a:rPr>
              <a:t>http://media.ldscdn.org/images/media-library/gospel-art/new-testament/crucifixion-christ-anderson-39598-wallpaper.jpg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75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Church of Jesus Christ of Latter-day Saints.  (n.d.).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Prayer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Gospel Media Library.  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Retrieved May 24, 2020, from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boy kneeling by his bed with his eyes closed and arms folded in prayer.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F12A68-0E3D-4C2D-A3B2-F58091545D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66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50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2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8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0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5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4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3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29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9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1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7FA6B-A847-447D-AD7A-848828B6B0EE}" type="datetimeFigureOut">
              <a:rPr lang="en-US" smtClean="0"/>
              <a:t>5/24/2020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C3D2E-54E5-4AC8-BCB6-B550B654D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41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C6954-DE0B-42C5-9E4D-F020FF2B2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02080"/>
            <a:ext cx="4312920" cy="3413759"/>
          </a:xfrm>
        </p:spPr>
        <p:txBody>
          <a:bodyPr>
            <a:normAutofit/>
          </a:bodyPr>
          <a:lstStyle/>
          <a:p>
            <a:r>
              <a:rPr lang="en-US" dirty="0"/>
              <a:t>Singing Time with </a:t>
            </a:r>
            <a:br>
              <a:rPr lang="en-US" dirty="0"/>
            </a:br>
            <a:r>
              <a:rPr lang="en-US" dirty="0"/>
              <a:t>Sister Montgomery</a:t>
            </a:r>
          </a:p>
        </p:txBody>
      </p:sp>
    </p:spTree>
    <p:extLst>
      <p:ext uri="{BB962C8B-B14F-4D97-AF65-F5344CB8AC3E}">
        <p14:creationId xmlns:p14="http://schemas.microsoft.com/office/powerpoint/2010/main" val="420614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CB4E2192-C06E-41FE-8E8B-C6B1C358D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0869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60801C-83BA-4DE8-AB83-CB188900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0" y="532766"/>
            <a:ext cx="286512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Will Be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 Believe</a:t>
            </a:r>
          </a:p>
        </p:txBody>
      </p:sp>
    </p:spTree>
    <p:extLst>
      <p:ext uri="{BB962C8B-B14F-4D97-AF65-F5344CB8AC3E}">
        <p14:creationId xmlns:p14="http://schemas.microsoft.com/office/powerpoint/2010/main" val="334436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ainting of a person&#10;&#10;Description automatically generated">
            <a:extLst>
              <a:ext uri="{FF2B5EF4-FFF2-40B4-BE49-F238E27FC236}">
                <a16:creationId xmlns:a16="http://schemas.microsoft.com/office/drawing/2014/main" id="{77354D4D-98D5-4139-A504-3B00C87FD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1718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D970F-1DB5-4291-95C6-12348574B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5349240"/>
            <a:ext cx="2164080" cy="960120"/>
          </a:xfrm>
          <a:solidFill>
            <a:srgbClr val="663300">
              <a:alpha val="49804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My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Beloved Son,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76</a:t>
            </a:r>
          </a:p>
        </p:txBody>
      </p:sp>
    </p:spTree>
    <p:extLst>
      <p:ext uri="{BB962C8B-B14F-4D97-AF65-F5344CB8AC3E}">
        <p14:creationId xmlns:p14="http://schemas.microsoft.com/office/powerpoint/2010/main" val="123147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D3FFD9-0AC5-4D45-88B8-D2FE54A73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76554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FFC5E3-723D-4541-9522-BFDCDC17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320" y="715647"/>
            <a:ext cx="1938994" cy="8540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One Another,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136</a:t>
            </a:r>
          </a:p>
        </p:txBody>
      </p:sp>
    </p:spTree>
    <p:extLst>
      <p:ext uri="{BB962C8B-B14F-4D97-AF65-F5344CB8AC3E}">
        <p14:creationId xmlns:p14="http://schemas.microsoft.com/office/powerpoint/2010/main" val="101926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E7322A-8D59-4525-BC6D-E827AFF378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" y="0"/>
            <a:ext cx="495704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standing next to a person&#10;&#10;Description automatically generated">
            <a:extLst>
              <a:ext uri="{FF2B5EF4-FFF2-40B4-BE49-F238E27FC236}">
                <a16:creationId xmlns:a16="http://schemas.microsoft.com/office/drawing/2014/main" id="{8642DAA3-F988-43BE-A827-08C548539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683"/>
            <a:ext cx="4957046" cy="371155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5CEA360-667D-41F9-824F-FF0F427C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00" y="3161683"/>
            <a:ext cx="3315958" cy="8540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Nephi’s Courage, </a:t>
            </a:r>
            <a:b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120</a:t>
            </a:r>
          </a:p>
        </p:txBody>
      </p:sp>
    </p:spTree>
    <p:extLst>
      <p:ext uri="{BB962C8B-B14F-4D97-AF65-F5344CB8AC3E}">
        <p14:creationId xmlns:p14="http://schemas.microsoft.com/office/powerpoint/2010/main" val="3815219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16024-1C52-4882-8193-8EAD9100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 painting of a person&#10;&#10;Description automatically generated">
            <a:extLst>
              <a:ext uri="{FF2B5EF4-FFF2-40B4-BE49-F238E27FC236}">
                <a16:creationId xmlns:a16="http://schemas.microsoft.com/office/drawing/2014/main" id="{E8A7315D-9949-4417-AAC5-D31679CFE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84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CEA0555-8B76-422C-B2BA-74B5FA245670}"/>
              </a:ext>
            </a:extLst>
          </p:cNvPr>
          <p:cNvSpPr txBox="1">
            <a:spLocks/>
          </p:cNvSpPr>
          <p:nvPr/>
        </p:nvSpPr>
        <p:spPr>
          <a:xfrm>
            <a:off x="121920" y="1201741"/>
            <a:ext cx="138684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Faith,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96</a:t>
            </a:r>
          </a:p>
        </p:txBody>
      </p:sp>
    </p:spTree>
    <p:extLst>
      <p:ext uri="{BB962C8B-B14F-4D97-AF65-F5344CB8AC3E}">
        <p14:creationId xmlns:p14="http://schemas.microsoft.com/office/powerpoint/2010/main" val="1584508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person, indoor, child, sitting&#10;&#10;Description automatically generated">
            <a:extLst>
              <a:ext uri="{FF2B5EF4-FFF2-40B4-BE49-F238E27FC236}">
                <a16:creationId xmlns:a16="http://schemas.microsoft.com/office/drawing/2014/main" id="{02655655-24B5-4518-B665-9A33A5EA7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8284" cy="68900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2DAD4-E800-46D6-B10E-4927573D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29607"/>
            <a:ext cx="5151120" cy="68643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Repentance, p. 98</a:t>
            </a:r>
          </a:p>
        </p:txBody>
      </p:sp>
    </p:spTree>
    <p:extLst>
      <p:ext uri="{BB962C8B-B14F-4D97-AF65-F5344CB8AC3E}">
        <p14:creationId xmlns:p14="http://schemas.microsoft.com/office/powerpoint/2010/main" val="343215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that is standing in a room&#10;&#10;Description automatically generated">
            <a:extLst>
              <a:ext uri="{FF2B5EF4-FFF2-40B4-BE49-F238E27FC236}">
                <a16:creationId xmlns:a16="http://schemas.microsoft.com/office/drawing/2014/main" id="{95639639-F520-497F-8C58-E0CB77C6C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97805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2DAD4-E800-46D6-B10E-4927573D2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4937126"/>
            <a:ext cx="496252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Dare to Do Right, </a:t>
            </a:r>
            <a:b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158</a:t>
            </a:r>
          </a:p>
        </p:txBody>
      </p:sp>
    </p:spTree>
    <p:extLst>
      <p:ext uri="{BB962C8B-B14F-4D97-AF65-F5344CB8AC3E}">
        <p14:creationId xmlns:p14="http://schemas.microsoft.com/office/powerpoint/2010/main" val="458406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AC8ECC2-A397-45E7-8A1B-E12CC4512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3571"/>
            <a:ext cx="5520447" cy="693157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ABF73-0CA5-4A03-94C8-A1741C19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960" y="3032760"/>
            <a:ext cx="1889760" cy="1113675"/>
          </a:xfrm>
          <a:solidFill>
            <a:srgbClr val="C00000">
              <a:alpha val="20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Church of 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Christ, p. 77</a:t>
            </a:r>
          </a:p>
        </p:txBody>
      </p:sp>
    </p:spTree>
    <p:extLst>
      <p:ext uri="{BB962C8B-B14F-4D97-AF65-F5344CB8AC3E}">
        <p14:creationId xmlns:p14="http://schemas.microsoft.com/office/powerpoint/2010/main" val="6184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1C1F8EA-69E5-4D11-8B15-EBF4F994D9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238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0A6086-A6C4-4C67-A23B-29EA97EF6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" y="151766"/>
            <a:ext cx="3089910" cy="13255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/>
              <a:t>Jesus promises to help us repent and forgive</a:t>
            </a:r>
          </a:p>
        </p:txBody>
      </p:sp>
    </p:spTree>
    <p:extLst>
      <p:ext uri="{BB962C8B-B14F-4D97-AF65-F5344CB8AC3E}">
        <p14:creationId xmlns:p14="http://schemas.microsoft.com/office/powerpoint/2010/main" val="1887576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CB673FEC4E7249860CE998D25EE0A3" ma:contentTypeVersion="4" ma:contentTypeDescription="Create a new document." ma:contentTypeScope="" ma:versionID="c6aa378d758cc8ebdc09fa58aaec840c">
  <xsd:schema xmlns:xsd="http://www.w3.org/2001/XMLSchema" xmlns:xs="http://www.w3.org/2001/XMLSchema" xmlns:p="http://schemas.microsoft.com/office/2006/metadata/properties" xmlns:ns3="d78bb64e-8903-4688-b880-1d9ed458ace4" targetNamespace="http://schemas.microsoft.com/office/2006/metadata/properties" ma:root="true" ma:fieldsID="03af3bc3089816c879d697b6c8ae24b6" ns3:_="">
    <xsd:import namespace="d78bb64e-8903-4688-b880-1d9ed458ace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8bb64e-8903-4688-b880-1d9ed458ac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BA5B56-2CDF-43C0-81F2-1584786CEC2A}">
  <ds:schemaRefs>
    <ds:schemaRef ds:uri="http://purl.org/dc/elements/1.1/"/>
    <ds:schemaRef ds:uri="d78bb64e-8903-4688-b880-1d9ed458ace4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AD24777-6C45-417F-8374-BA5D1564D8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9B9F56-BAE7-4230-8B2C-A3885DDCBC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8bb64e-8903-4688-b880-1d9ed458ace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655</Words>
  <Application>Microsoft Office PowerPoint</Application>
  <PresentationFormat>On-screen Show (4:3)</PresentationFormat>
  <Paragraphs>32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Singing Time with  Sister Montgomery</vt:lpstr>
      <vt:lpstr>This is My  Beloved Son,  p. 76</vt:lpstr>
      <vt:lpstr>Love One Another,  p. 136</vt:lpstr>
      <vt:lpstr>Nephi’s Courage,  p. 120</vt:lpstr>
      <vt:lpstr>PowerPoint Presentation</vt:lpstr>
      <vt:lpstr>Repentance, p. 98</vt:lpstr>
      <vt:lpstr>Dare to Do Right,  p. 158</vt:lpstr>
      <vt:lpstr>The Church of  Jesus Christ, p. 77</vt:lpstr>
      <vt:lpstr>Jesus promises to help us repent and forgive</vt:lpstr>
      <vt:lpstr>I Will Be  What I Believe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Cherice Montgomery</dc:creator>
  <cp:lastModifiedBy>Cherice Montgomery</cp:lastModifiedBy>
  <cp:revision>5</cp:revision>
  <dcterms:created xsi:type="dcterms:W3CDTF">2020-05-24T21:45:52Z</dcterms:created>
  <dcterms:modified xsi:type="dcterms:W3CDTF">2020-05-25T01:07:18Z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0x01010074CB673FEC4E7249860CE998D25EE0A3</vt:lpwstr>
  </property>
</Properties>
</file>