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207" r:id="rId2"/>
    <p:sldId id="2212" r:id="rId3"/>
    <p:sldId id="2251" r:id="rId4"/>
    <p:sldId id="2077" r:id="rId5"/>
    <p:sldId id="2205" r:id="rId6"/>
    <p:sldId id="2213" r:id="rId7"/>
    <p:sldId id="2085" r:id="rId8"/>
    <p:sldId id="2191" r:id="rId9"/>
    <p:sldId id="2196" r:id="rId10"/>
    <p:sldId id="2203" r:id="rId11"/>
    <p:sldId id="2194" r:id="rId12"/>
    <p:sldId id="2202" r:id="rId13"/>
    <p:sldId id="2195" r:id="rId14"/>
    <p:sldId id="2204" r:id="rId15"/>
    <p:sldId id="2208" r:id="rId16"/>
    <p:sldId id="2201" r:id="rId17"/>
    <p:sldId id="2216" r:id="rId18"/>
    <p:sldId id="2086" r:id="rId19"/>
    <p:sldId id="2249" r:id="rId20"/>
    <p:sldId id="2250" r:id="rId21"/>
    <p:sldId id="2246" r:id="rId22"/>
    <p:sldId id="2247" r:id="rId23"/>
    <p:sldId id="2248" r:id="rId24"/>
    <p:sldId id="2252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y 10 2020  Mother's Day Singing Time" id="{310C71E0-434B-4740-902E-D5AAA64A88CF}">
          <p14:sldIdLst>
            <p14:sldId id="2207"/>
            <p14:sldId id="2212"/>
            <p14:sldId id="2251"/>
            <p14:sldId id="2077"/>
            <p14:sldId id="2205"/>
            <p14:sldId id="2213"/>
            <p14:sldId id="2085"/>
            <p14:sldId id="2191"/>
            <p14:sldId id="2196"/>
            <p14:sldId id="2203"/>
            <p14:sldId id="2194"/>
            <p14:sldId id="2202"/>
            <p14:sldId id="2195"/>
            <p14:sldId id="2204"/>
            <p14:sldId id="2208"/>
            <p14:sldId id="2201"/>
            <p14:sldId id="2216"/>
            <p14:sldId id="2086"/>
            <p14:sldId id="2249"/>
            <p14:sldId id="2250"/>
            <p14:sldId id="2246"/>
            <p14:sldId id="2247"/>
            <p14:sldId id="2248"/>
            <p14:sldId id="225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FFFF99"/>
    <a:srgbClr val="FFCCFF"/>
    <a:srgbClr val="0099FF"/>
    <a:srgbClr val="99CCFF"/>
    <a:srgbClr val="CCFF99"/>
    <a:srgbClr val="CCCCFF"/>
    <a:srgbClr val="FF3399"/>
    <a:srgbClr val="CC33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87" autoAdjust="0"/>
    <p:restoredTop sz="80702" autoAdjust="0"/>
  </p:normalViewPr>
  <p:slideViewPr>
    <p:cSldViewPr snapToGrid="0">
      <p:cViewPr varScale="1">
        <p:scale>
          <a:sx n="50" d="100"/>
          <a:sy n="50" d="100"/>
        </p:scale>
        <p:origin x="93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F380D-E9AA-49CE-B2BD-27F5150EC0C5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C99E2-F6C2-4467-BEB8-8B8BDCCCE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37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watercolor-watercolour-paper-2543729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watercolour-watercolor-paint-ink-2482351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watercolour-watercolor-paint-2053671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watercolour-watercolor-paint-ink-1768988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watercolour-watercolor-ink-stain-2164998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watercolour-watercolor-paint-2052316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watercolour-watercolor-paint-ink-1768912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watercolour-watercolor-paint-ink-1766301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tsukiko-kiyomidzu-1850874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illustrations/people-girl-woman-face-portrait-2013447/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watercolour-watercolor-painting-2208200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watercolour-watercolor-paint-ink-1768921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vectors/boy-child-comic-characters-dad-1300136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watercolour-watercolor-paint-ink-2045917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watercolour-paint-dripping-ink-1755734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watercolour-watercolor-paint-blend-2490212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watercolour-watercolor-paint-2053269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watercolour-watercolor-art-painting-2168673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Prawny.  </a:t>
            </a:r>
            <a:r>
              <a:rPr lang="en-US" dirty="0"/>
              <a:t>(2017, Jul. 27). Retrieved May 3, 2020, from </a:t>
            </a:r>
            <a:r>
              <a:rPr lang="en-US" dirty="0">
                <a:hlinkClick r:id="rId3"/>
              </a:rPr>
              <a:t>https://pixabay.com/illustrations/watercolor-watercolour-paper-2543729/</a:t>
            </a:r>
            <a:r>
              <a:rPr lang="en-US" dirty="0"/>
              <a:t>  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 under a </a:t>
            </a:r>
            <a:r>
              <a:rPr lang="en-US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Pixabay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License.  Free for commercial use.  No attribution required.</a:t>
            </a:r>
            <a:endParaRPr dirty="0"/>
          </a:p>
        </p:txBody>
      </p:sp>
      <p:sp>
        <p:nvSpPr>
          <p:cNvPr id="372" name="Google Shape;372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2445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Prawny.  </a:t>
            </a:r>
            <a:r>
              <a:rPr lang="en-US" dirty="0"/>
              <a:t>(2017, Jul. 7). Retrieved May 3, 2020, from </a:t>
            </a:r>
            <a:r>
              <a:rPr lang="en-US" dirty="0">
                <a:hlinkClick r:id="rId3"/>
              </a:rPr>
              <a:t>https://pixabay.com/illustrations/watercolour-watercolor-paint-ink-2482351/</a:t>
            </a:r>
            <a:r>
              <a:rPr lang="en-US" dirty="0"/>
              <a:t>  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 under a </a:t>
            </a:r>
            <a:r>
              <a:rPr lang="en-US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Pixabay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License.  Free for commercial use.  No attribution required.</a:t>
            </a:r>
            <a:endParaRPr dirty="0"/>
          </a:p>
        </p:txBody>
      </p:sp>
      <p:sp>
        <p:nvSpPr>
          <p:cNvPr id="372" name="Google Shape;372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9848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Prawny.  </a:t>
            </a:r>
            <a:r>
              <a:rPr lang="en-US" dirty="0"/>
              <a:t>(2017, Feb. 10). Retrieved May 3, 2020, from </a:t>
            </a:r>
            <a:r>
              <a:rPr lang="en-US" dirty="0">
                <a:hlinkClick r:id="rId3"/>
              </a:rPr>
              <a:t>https://pixabay.com/illustrations/watercolour-watercolor-paint-2053671/</a:t>
            </a:r>
            <a:r>
              <a:rPr lang="en-US" dirty="0"/>
              <a:t>  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 under a </a:t>
            </a:r>
            <a:r>
              <a:rPr lang="en-US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Pixabay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License.  Free for commercial use.  No attribution required.</a:t>
            </a:r>
            <a:endParaRPr dirty="0"/>
          </a:p>
        </p:txBody>
      </p:sp>
      <p:sp>
        <p:nvSpPr>
          <p:cNvPr id="372" name="Google Shape;372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633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Prawny.  </a:t>
            </a:r>
            <a:r>
              <a:rPr lang="en-US" dirty="0"/>
              <a:t>(2016, Oct. 27). Retrieved May 3, 2020, from </a:t>
            </a:r>
            <a:r>
              <a:rPr lang="en-US" dirty="0">
                <a:hlinkClick r:id="rId3"/>
              </a:rPr>
              <a:t>https://pixabay.com/illustrations/watercolour-watercolor-paint-ink-1768988/</a:t>
            </a:r>
            <a:r>
              <a:rPr lang="en-US" dirty="0"/>
              <a:t>  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 under a </a:t>
            </a:r>
            <a:r>
              <a:rPr lang="en-US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Pixabay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License.  Free for commercial use.  No attribution required.</a:t>
            </a:r>
            <a:endParaRPr dirty="0"/>
          </a:p>
        </p:txBody>
      </p:sp>
      <p:sp>
        <p:nvSpPr>
          <p:cNvPr id="372" name="Google Shape;372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8953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Prawny.  </a:t>
            </a:r>
            <a:r>
              <a:rPr lang="en-US" dirty="0"/>
              <a:t>(2017, Mar. 22). Retrieved May 3, 2020, from </a:t>
            </a:r>
            <a:r>
              <a:rPr lang="en-US" dirty="0">
                <a:hlinkClick r:id="rId3"/>
              </a:rPr>
              <a:t>https://pixabay.com/illustrations/watercolour-watercolor-ink-stain-2164998/</a:t>
            </a:r>
            <a:r>
              <a:rPr lang="en-US" dirty="0"/>
              <a:t>  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 under a </a:t>
            </a:r>
            <a:r>
              <a:rPr lang="en-US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Pixabay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License.  Free for commercial use.  No attribution required.</a:t>
            </a:r>
            <a:endParaRPr dirty="0"/>
          </a:p>
        </p:txBody>
      </p:sp>
      <p:sp>
        <p:nvSpPr>
          <p:cNvPr id="372" name="Google Shape;372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0126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Prawny.  </a:t>
            </a:r>
            <a:r>
              <a:rPr lang="en-US" dirty="0"/>
              <a:t>(2017, Feb. 9). Retrieved May 3, 2020, from </a:t>
            </a:r>
            <a:r>
              <a:rPr lang="en-US" dirty="0">
                <a:hlinkClick r:id="rId3"/>
              </a:rPr>
              <a:t>https://pixabay.com/illustrations/watercolour-watercolor-paint-2052316/</a:t>
            </a:r>
            <a:r>
              <a:rPr lang="en-US" dirty="0"/>
              <a:t>  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 under a </a:t>
            </a:r>
            <a:r>
              <a:rPr lang="en-US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Pixabay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License.  Free for commercial use.  No attribution required.</a:t>
            </a:r>
            <a:endParaRPr dirty="0"/>
          </a:p>
        </p:txBody>
      </p:sp>
      <p:sp>
        <p:nvSpPr>
          <p:cNvPr id="372" name="Google Shape;372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7164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Prawny.  </a:t>
            </a:r>
            <a:r>
              <a:rPr lang="en-US" dirty="0"/>
              <a:t>(2016, Oct. 27). Retrieved May 3, 2020, from </a:t>
            </a:r>
            <a:r>
              <a:rPr lang="en-US" dirty="0">
                <a:hlinkClick r:id="rId3"/>
              </a:rPr>
              <a:t>https://pixabay.com/illustrations/watercolour-watercolor-paint-ink-1768912/</a:t>
            </a:r>
            <a:r>
              <a:rPr lang="en-US" dirty="0"/>
              <a:t>  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 under a </a:t>
            </a:r>
            <a:r>
              <a:rPr lang="en-US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Pixabay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License.  Free for commercial use.  No attribution required.</a:t>
            </a:r>
            <a:endParaRPr dirty="0"/>
          </a:p>
        </p:txBody>
      </p:sp>
      <p:sp>
        <p:nvSpPr>
          <p:cNvPr id="372" name="Google Shape;372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9617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Prawny.  </a:t>
            </a:r>
            <a:r>
              <a:rPr lang="en-US" dirty="0"/>
              <a:t>(2016, Oct. 26). Retrieved May 3, 2020, from </a:t>
            </a:r>
            <a:r>
              <a:rPr lang="en-US" dirty="0">
                <a:hlinkClick r:id="rId3"/>
              </a:rPr>
              <a:t>https://pixabay.com/illustrations/watercolour-watercolor-paint-ink-1766301/</a:t>
            </a:r>
            <a:r>
              <a:rPr lang="en-US" dirty="0"/>
              <a:t>  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 under a </a:t>
            </a:r>
            <a:r>
              <a:rPr lang="en-US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Pixabay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License.  Free for commercial use.  No attribution required.</a:t>
            </a:r>
            <a:endParaRPr dirty="0"/>
          </a:p>
        </p:txBody>
      </p:sp>
      <p:sp>
        <p:nvSpPr>
          <p:cNvPr id="372" name="Google Shape;372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2188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Haynak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 Alexandra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tsukiko-kiyomidzu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 </a:t>
            </a:r>
            <a:r>
              <a:rPr lang="en-US" dirty="0"/>
              <a:t>(2017, Jan. 27). Retrieved May 3, 2020, from </a:t>
            </a:r>
            <a:r>
              <a:rPr lang="en-US" dirty="0">
                <a:hlinkClick r:id="rId4"/>
              </a:rPr>
              <a:t>https://pixabay.com/illustrations/people-girl-woman-face-portrait-2013447/</a:t>
            </a:r>
            <a:r>
              <a:rPr lang="en-US" dirty="0"/>
              <a:t>  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 under a </a:t>
            </a:r>
            <a:r>
              <a:rPr lang="en-US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Pixabay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License.  Free for commercial use.  No attribution required.</a:t>
            </a:r>
            <a:endParaRPr dirty="0"/>
          </a:p>
        </p:txBody>
      </p:sp>
      <p:sp>
        <p:nvSpPr>
          <p:cNvPr id="372" name="Google Shape;372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02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Prawny.  </a:t>
            </a:r>
            <a:r>
              <a:rPr lang="en-US" dirty="0"/>
              <a:t>(2017, Apr. 8).  Retrieved April 11, 2020, </a:t>
            </a:r>
            <a:r>
              <a:rPr lang="en-US" dirty="0">
                <a:hlinkClick r:id="rId3"/>
              </a:rPr>
              <a:t>https://pixabay.com/illustrations/watercolour-watercolor-painting-2208200/</a:t>
            </a:r>
            <a:r>
              <a:rPr lang="en-US" dirty="0"/>
              <a:t>  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 under a </a:t>
            </a:r>
            <a:r>
              <a:rPr lang="en-US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Pixabay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License.  Free for commercial use.  No attribution required.</a:t>
            </a:r>
          </a:p>
          <a:p>
            <a:endParaRPr lang="en-US" sz="1200" b="0" i="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endParaRPr dirty="0"/>
          </a:p>
        </p:txBody>
      </p:sp>
      <p:sp>
        <p:nvSpPr>
          <p:cNvPr id="372" name="Google Shape;372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83001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78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Prawny.  </a:t>
            </a:r>
            <a:r>
              <a:rPr lang="en-US" dirty="0"/>
              <a:t>(2016, Oct. 27). Retrieved May 3, 2020, from </a:t>
            </a:r>
            <a:r>
              <a:rPr lang="en-US" dirty="0">
                <a:hlinkClick r:id="rId3"/>
              </a:rPr>
              <a:t>https://pixabay.com/illustrations/watercolour-watercolor-paint-ink-1768921/</a:t>
            </a:r>
            <a:r>
              <a:rPr lang="en-US" dirty="0"/>
              <a:t>  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 under a </a:t>
            </a:r>
            <a:r>
              <a:rPr lang="en-US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Pixabay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License.  Free for commercial use.  No attribution required.</a:t>
            </a:r>
            <a:endParaRPr dirty="0"/>
          </a:p>
        </p:txBody>
      </p:sp>
      <p:sp>
        <p:nvSpPr>
          <p:cNvPr id="372" name="Google Shape;372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7096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Clipart Vectors.  </a:t>
            </a:r>
            <a:r>
              <a:rPr lang="en-US" dirty="0"/>
              <a:t>(2016, Apr. 1). Retrieved May 10, 2020, from </a:t>
            </a:r>
            <a:r>
              <a:rPr lang="en-US" dirty="0">
                <a:hlinkClick r:id="rId3"/>
              </a:rPr>
              <a:t>https://pixabay.com/vectors/boy-child-comic-characters-dad-1300136/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 under a </a:t>
            </a:r>
            <a:r>
              <a:rPr lang="en-US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Pixabay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License.  Free for commercial use.  No attribution required.</a:t>
            </a:r>
            <a:endParaRPr dirty="0"/>
          </a:p>
        </p:txBody>
      </p:sp>
      <p:sp>
        <p:nvSpPr>
          <p:cNvPr id="372" name="Google Shape;372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213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Prawny.  </a:t>
            </a:r>
            <a:r>
              <a:rPr lang="en-US" dirty="0"/>
              <a:t>(2017, Feb. 8). Retrieved April 10, 2020, from </a:t>
            </a:r>
            <a:r>
              <a:rPr lang="en-US" dirty="0">
                <a:hlinkClick r:id="rId3"/>
              </a:rPr>
              <a:t>https://pixabay.com/illustrations/watercolour-watercolor-paint-ink-2045917/</a:t>
            </a:r>
            <a:r>
              <a:rPr lang="en-US" dirty="0"/>
              <a:t>  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 under a </a:t>
            </a:r>
            <a:r>
              <a:rPr lang="en-US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Pixabay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License.  Free for commercial use.  No attribution required.</a:t>
            </a:r>
            <a:endParaRPr dirty="0"/>
          </a:p>
        </p:txBody>
      </p:sp>
      <p:sp>
        <p:nvSpPr>
          <p:cNvPr id="372" name="Google Shape;372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947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Prawny.  </a:t>
            </a:r>
            <a:r>
              <a:rPr lang="en-US" dirty="0"/>
              <a:t>(2016, Oct. 20). Retrieved May 3, 2020, from </a:t>
            </a:r>
            <a:r>
              <a:rPr lang="en-US" dirty="0">
                <a:hlinkClick r:id="rId3"/>
              </a:rPr>
              <a:t>https://pixabay.com/illustrations/watercolour-paint-dripping-ink-1755734/</a:t>
            </a:r>
            <a:r>
              <a:rPr lang="en-US" dirty="0"/>
              <a:t>  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 under a </a:t>
            </a:r>
            <a:r>
              <a:rPr lang="en-US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Pixabay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License.  Free for commercial use.  No attribution required.</a:t>
            </a:r>
            <a:endParaRPr dirty="0"/>
          </a:p>
        </p:txBody>
      </p:sp>
      <p:sp>
        <p:nvSpPr>
          <p:cNvPr id="372" name="Google Shape;372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86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Prawny.  </a:t>
            </a:r>
            <a:r>
              <a:rPr lang="en-US" dirty="0"/>
              <a:t>(2017, Jul. 10). Retrieved May 3, 2020, from </a:t>
            </a:r>
            <a:r>
              <a:rPr lang="en-US" dirty="0">
                <a:hlinkClick r:id="rId3"/>
              </a:rPr>
              <a:t>https://pixabay.com/illustrations/watercolour-watercolor-paint-blend-2490212/</a:t>
            </a:r>
            <a:r>
              <a:rPr lang="en-US" dirty="0"/>
              <a:t>  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 under a </a:t>
            </a:r>
            <a:r>
              <a:rPr lang="en-US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Pixabay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License.  Free for commercial use.  No attribution required.</a:t>
            </a:r>
            <a:endParaRPr dirty="0"/>
          </a:p>
        </p:txBody>
      </p:sp>
      <p:sp>
        <p:nvSpPr>
          <p:cNvPr id="372" name="Google Shape;372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8704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Prawny.  </a:t>
            </a:r>
            <a:r>
              <a:rPr lang="en-US" dirty="0"/>
              <a:t>(2017, Feb. 9). Retrieved April 11, 2020, from </a:t>
            </a:r>
            <a:r>
              <a:rPr lang="en-US" dirty="0">
                <a:hlinkClick r:id="rId3"/>
              </a:rPr>
              <a:t>https://pixabay.com/illustrations/watercolour-watercolor-paint-2053269/</a:t>
            </a:r>
            <a:r>
              <a:rPr lang="en-US" dirty="0"/>
              <a:t>  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 under a </a:t>
            </a:r>
            <a:r>
              <a:rPr lang="en-US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Pixabay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License.  Free for commercial use.  No attribution required.</a:t>
            </a:r>
          </a:p>
          <a:p>
            <a:endParaRPr lang="en-US" sz="1200" b="0" i="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endParaRPr dirty="0"/>
          </a:p>
        </p:txBody>
      </p:sp>
      <p:sp>
        <p:nvSpPr>
          <p:cNvPr id="372" name="Google Shape;372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0449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Prawny.  </a:t>
            </a:r>
            <a:r>
              <a:rPr lang="en-US" dirty="0"/>
              <a:t>(2017, Feb. 10).  Retrieved May 3, 2020, from https://pixabay.com/illustrations/watercolour-watercolor-paint-2053660/  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 under a </a:t>
            </a:r>
            <a:r>
              <a:rPr lang="en-US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Pixabay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License.  Free for commercial use.  No attribution required.</a:t>
            </a:r>
            <a:endParaRPr dirty="0"/>
          </a:p>
        </p:txBody>
      </p:sp>
      <p:sp>
        <p:nvSpPr>
          <p:cNvPr id="372" name="Google Shape;372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2054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Prawny.  </a:t>
            </a:r>
            <a:r>
              <a:rPr lang="en-US" dirty="0"/>
              <a:t>(2017, Mar. 23). Retrieved May 3, 2020, from </a:t>
            </a:r>
            <a:r>
              <a:rPr lang="en-US" dirty="0">
                <a:hlinkClick r:id="rId3"/>
              </a:rPr>
              <a:t>https://pixabay.com/illustrations/watercolour-watercolor-art-painting-2168673/</a:t>
            </a:r>
            <a:r>
              <a:rPr lang="en-US" dirty="0"/>
              <a:t> 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 under a </a:t>
            </a:r>
            <a:r>
              <a:rPr lang="en-US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Pixabay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License.  Free for commercial use.  No attribution required.</a:t>
            </a:r>
            <a:endParaRPr dirty="0"/>
          </a:p>
        </p:txBody>
      </p:sp>
      <p:sp>
        <p:nvSpPr>
          <p:cNvPr id="372" name="Google Shape;372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5317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A4-BED4-4FF9-B946-EC3B5631204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ADE0-6892-4EFB-8989-1031E814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77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A4-BED4-4FF9-B946-EC3B5631204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ADE0-6892-4EFB-8989-1031E814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39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A4-BED4-4FF9-B946-EC3B5631204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ADE0-6892-4EFB-8989-1031E814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49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A4-BED4-4FF9-B946-EC3B5631204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ADE0-6892-4EFB-8989-1031E814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29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A4-BED4-4FF9-B946-EC3B5631204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ADE0-6892-4EFB-8989-1031E814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56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A4-BED4-4FF9-B946-EC3B5631204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ADE0-6892-4EFB-8989-1031E814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47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A4-BED4-4FF9-B946-EC3B5631204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ADE0-6892-4EFB-8989-1031E814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5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A4-BED4-4FF9-B946-EC3B5631204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ADE0-6892-4EFB-8989-1031E814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56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A4-BED4-4FF9-B946-EC3B5631204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ADE0-6892-4EFB-8989-1031E814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25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A4-BED4-4FF9-B946-EC3B5631204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ADE0-6892-4EFB-8989-1031E814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59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A4-BED4-4FF9-B946-EC3B5631204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ADE0-6892-4EFB-8989-1031E814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36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E9EA4-BED4-4FF9-B946-EC3B5631204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CADE0-6892-4EFB-8989-1031E814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2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WwLL8qUrJY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vBmPhvHUa4?feature=oembed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c-9B0fBcLg?feature=oembed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71YXYKM1Aw?feature=oembed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Jmw_ZaHQBs?feature=oembed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notesSlide" Target="../notesSlides/notesSlide1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.xml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A4F34E4-A837-42F5-BB6A-4B59351D8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75" name="Google Shape;375;p35"/>
          <p:cNvSpPr txBox="1"/>
          <p:nvPr/>
        </p:nvSpPr>
        <p:spPr>
          <a:xfrm>
            <a:off x="6858000" y="6451600"/>
            <a:ext cx="228600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Arial"/>
                <a:cs typeface="Arial"/>
                <a:sym typeface="Arial"/>
              </a:rPr>
              <a:t>Image: Prawny</a:t>
            </a:r>
            <a:endParaRPr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0DCBB5-FA5F-4040-AF35-80602C55F75C}"/>
              </a:ext>
            </a:extLst>
          </p:cNvPr>
          <p:cNvSpPr txBox="1"/>
          <p:nvPr/>
        </p:nvSpPr>
        <p:spPr>
          <a:xfrm>
            <a:off x="558800" y="2959100"/>
            <a:ext cx="37211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Singing Time with Sister Montgomery</a:t>
            </a:r>
          </a:p>
        </p:txBody>
      </p:sp>
    </p:spTree>
    <p:extLst>
      <p:ext uri="{BB962C8B-B14F-4D97-AF65-F5344CB8AC3E}">
        <p14:creationId xmlns:p14="http://schemas.microsoft.com/office/powerpoint/2010/main" val="3219904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abric&#10;&#10;Description automatically generated">
            <a:extLst>
              <a:ext uri="{FF2B5EF4-FFF2-40B4-BE49-F238E27FC236}">
                <a16:creationId xmlns:a16="http://schemas.microsoft.com/office/drawing/2014/main" id="{A63BBEEE-1ED3-4896-B813-73CA27C72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75" name="Google Shape;375;p35"/>
          <p:cNvSpPr txBox="1"/>
          <p:nvPr/>
        </p:nvSpPr>
        <p:spPr>
          <a:xfrm>
            <a:off x="6850745" y="6386289"/>
            <a:ext cx="229325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dirty="0">
                <a:latin typeface="Trebuchet MS" panose="020B0603020202020204" pitchFamily="34" charset="0"/>
                <a:ea typeface="Arial"/>
                <a:cs typeface="Arial"/>
                <a:sym typeface="Arial"/>
              </a:rPr>
              <a:t>Image: Prawny</a:t>
            </a:r>
            <a:endParaRPr sz="2000" dirty="0"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2AF357-F970-40B6-BBB5-C1EE4D317F90}"/>
              </a:ext>
            </a:extLst>
          </p:cNvPr>
          <p:cNvSpPr txBox="1"/>
          <p:nvPr/>
        </p:nvSpPr>
        <p:spPr>
          <a:xfrm>
            <a:off x="1765300" y="2796569"/>
            <a:ext cx="289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C3399"/>
                </a:solidFill>
                <a:latin typeface="Trebuchet MS" panose="020B0603020202020204" pitchFamily="34" charset="0"/>
              </a:rPr>
              <a:t>We do nice things to show love!</a:t>
            </a:r>
          </a:p>
        </p:txBody>
      </p:sp>
    </p:spTree>
    <p:extLst>
      <p:ext uri="{BB962C8B-B14F-4D97-AF65-F5344CB8AC3E}">
        <p14:creationId xmlns:p14="http://schemas.microsoft.com/office/powerpoint/2010/main" val="1027004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rain, water, riding&#10;&#10;Description automatically generated">
            <a:extLst>
              <a:ext uri="{FF2B5EF4-FFF2-40B4-BE49-F238E27FC236}">
                <a16:creationId xmlns:a16="http://schemas.microsoft.com/office/drawing/2014/main" id="{96B2122F-2B43-453D-80AE-EDDCBD64B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64844" cy="6858000"/>
          </a:xfrm>
          <a:prstGeom prst="rect">
            <a:avLst/>
          </a:prstGeom>
        </p:spPr>
      </p:pic>
      <p:sp>
        <p:nvSpPr>
          <p:cNvPr id="375" name="Google Shape;375;p35"/>
          <p:cNvSpPr txBox="1"/>
          <p:nvPr/>
        </p:nvSpPr>
        <p:spPr>
          <a:xfrm>
            <a:off x="7162800" y="6388100"/>
            <a:ext cx="1981202" cy="398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rPr>
              <a:t>Image: Prawny</a:t>
            </a:r>
            <a:endParaRPr sz="2000" dirty="0">
              <a:solidFill>
                <a:srgbClr val="0070C0"/>
              </a:solidFill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155889-53E0-45E3-BAD3-28E97751568E}"/>
              </a:ext>
            </a:extLst>
          </p:cNvPr>
          <p:cNvSpPr txBox="1"/>
          <p:nvPr/>
        </p:nvSpPr>
        <p:spPr>
          <a:xfrm>
            <a:off x="2018108" y="1638111"/>
            <a:ext cx="2446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</a:rPr>
              <a:t>I Often </a:t>
            </a:r>
          </a:p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</a:rPr>
              <a:t>Go Walking,</a:t>
            </a:r>
          </a:p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</a:rPr>
              <a:t>p. 202</a:t>
            </a:r>
          </a:p>
        </p:txBody>
      </p:sp>
    </p:spTree>
    <p:extLst>
      <p:ext uri="{BB962C8B-B14F-4D97-AF65-F5344CB8AC3E}">
        <p14:creationId xmlns:p14="http://schemas.microsoft.com/office/powerpoint/2010/main" val="2931200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, colorful, man, curtain&#10;&#10;Description automatically generated">
            <a:extLst>
              <a:ext uri="{FF2B5EF4-FFF2-40B4-BE49-F238E27FC236}">
                <a16:creationId xmlns:a16="http://schemas.microsoft.com/office/drawing/2014/main" id="{E92AAF05-A76A-4418-830B-592F9E44E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"/>
            <a:ext cx="9144000" cy="6843713"/>
          </a:xfrm>
          <a:prstGeom prst="rect">
            <a:avLst/>
          </a:prstGeom>
        </p:spPr>
      </p:pic>
      <p:sp>
        <p:nvSpPr>
          <p:cNvPr id="375" name="Google Shape;375;p35"/>
          <p:cNvSpPr txBox="1"/>
          <p:nvPr/>
        </p:nvSpPr>
        <p:spPr>
          <a:xfrm>
            <a:off x="6850745" y="6386289"/>
            <a:ext cx="229325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Arial"/>
                <a:cs typeface="Arial"/>
                <a:sym typeface="Arial"/>
              </a:rPr>
              <a:t>Image: Prawny</a:t>
            </a:r>
            <a:endParaRPr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2AF357-F970-40B6-BBB5-C1EE4D317F90}"/>
              </a:ext>
            </a:extLst>
          </p:cNvPr>
          <p:cNvSpPr txBox="1"/>
          <p:nvPr/>
        </p:nvSpPr>
        <p:spPr>
          <a:xfrm>
            <a:off x="1727200" y="2095311"/>
            <a:ext cx="2590800" cy="2349579"/>
          </a:xfrm>
          <a:prstGeom prst="roundRect">
            <a:avLst/>
          </a:prstGeom>
          <a:solidFill>
            <a:srgbClr val="7030A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Our mothers love us!</a:t>
            </a:r>
          </a:p>
        </p:txBody>
      </p:sp>
    </p:spTree>
    <p:extLst>
      <p:ext uri="{BB962C8B-B14F-4D97-AF65-F5344CB8AC3E}">
        <p14:creationId xmlns:p14="http://schemas.microsoft.com/office/powerpoint/2010/main" val="410515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, man, rain&#10;&#10;Description automatically generated">
            <a:extLst>
              <a:ext uri="{FF2B5EF4-FFF2-40B4-BE49-F238E27FC236}">
                <a16:creationId xmlns:a16="http://schemas.microsoft.com/office/drawing/2014/main" id="{652CE781-33A6-42EB-BC34-35C01B305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62747" cy="6858000"/>
          </a:xfrm>
          <a:prstGeom prst="rect">
            <a:avLst/>
          </a:prstGeom>
        </p:spPr>
      </p:pic>
      <p:sp>
        <p:nvSpPr>
          <p:cNvPr id="375" name="Google Shape;375;p35"/>
          <p:cNvSpPr txBox="1"/>
          <p:nvPr/>
        </p:nvSpPr>
        <p:spPr>
          <a:xfrm>
            <a:off x="7262747" y="6426200"/>
            <a:ext cx="188125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rPr>
              <a:t>Image: Prawny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3B2843-D574-44EF-B693-DB57A9DEEEE8}"/>
              </a:ext>
            </a:extLst>
          </p:cNvPr>
          <p:cNvSpPr txBox="1"/>
          <p:nvPr/>
        </p:nvSpPr>
        <p:spPr>
          <a:xfrm>
            <a:off x="1219200" y="5071550"/>
            <a:ext cx="447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Our mothers want </a:t>
            </a:r>
          </a:p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us to be happy!</a:t>
            </a:r>
          </a:p>
        </p:txBody>
      </p:sp>
    </p:spTree>
    <p:extLst>
      <p:ext uri="{BB962C8B-B14F-4D97-AF65-F5344CB8AC3E}">
        <p14:creationId xmlns:p14="http://schemas.microsoft.com/office/powerpoint/2010/main" val="1681497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FF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5"/>
          <p:cNvSpPr txBox="1"/>
          <p:nvPr/>
        </p:nvSpPr>
        <p:spPr>
          <a:xfrm>
            <a:off x="7200900" y="6388100"/>
            <a:ext cx="1943102" cy="398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rPr>
              <a:t>Image: Prawny</a:t>
            </a:r>
            <a:endParaRPr sz="2000" dirty="0">
              <a:solidFill>
                <a:srgbClr val="C00000"/>
              </a:solidFill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4" name="Picture 3" descr="A picture containing colorful, sitting, decorated, elephant&#10;&#10;Description automatically generated">
            <a:extLst>
              <a:ext uri="{FF2B5EF4-FFF2-40B4-BE49-F238E27FC236}">
                <a16:creationId xmlns:a16="http://schemas.microsoft.com/office/drawing/2014/main" id="{3DBD18B1-F591-48B6-9B03-AA1225D91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5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EA19BF-B521-4B6A-B3B1-9627A1D12378}"/>
              </a:ext>
            </a:extLst>
          </p:cNvPr>
          <p:cNvSpPr txBox="1"/>
          <p:nvPr/>
        </p:nvSpPr>
        <p:spPr>
          <a:xfrm>
            <a:off x="1980295" y="2288262"/>
            <a:ext cx="2882900" cy="2281476"/>
          </a:xfrm>
          <a:prstGeom prst="roundRect">
            <a:avLst/>
          </a:prstGeom>
          <a:solidFill>
            <a:srgbClr val="FFFF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rebuchet MS" panose="020B0603020202020204" pitchFamily="34" charset="0"/>
              </a:rPr>
              <a:t>Teach Me 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Trebuchet MS" panose="020B0603020202020204" pitchFamily="34" charset="0"/>
              </a:rPr>
              <a:t>to Walk 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Trebuchet MS" panose="020B0603020202020204" pitchFamily="34" charset="0"/>
              </a:rPr>
              <a:t>in the Light, p. 177</a:t>
            </a:r>
          </a:p>
        </p:txBody>
      </p:sp>
    </p:spTree>
    <p:extLst>
      <p:ext uri="{BB962C8B-B14F-4D97-AF65-F5344CB8AC3E}">
        <p14:creationId xmlns:p14="http://schemas.microsoft.com/office/powerpoint/2010/main" val="1618343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FBB47B-375B-4CB1-8E99-040572244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75" name="Google Shape;375;p35"/>
          <p:cNvSpPr txBox="1"/>
          <p:nvPr/>
        </p:nvSpPr>
        <p:spPr>
          <a:xfrm>
            <a:off x="7150100" y="6464300"/>
            <a:ext cx="199390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Arial"/>
                <a:cs typeface="Arial"/>
                <a:sym typeface="Arial"/>
              </a:rPr>
              <a:t>Image: Prawny</a:t>
            </a:r>
            <a:endParaRPr sz="2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B57DAB-AE80-44FE-BA6D-141ECE1EB06F}"/>
              </a:ext>
            </a:extLst>
          </p:cNvPr>
          <p:cNvSpPr txBox="1"/>
          <p:nvPr/>
        </p:nvSpPr>
        <p:spPr>
          <a:xfrm>
            <a:off x="2565400" y="2454176"/>
            <a:ext cx="2006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Our mothers   </a:t>
            </a:r>
          </a:p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   want </a:t>
            </a:r>
          </a:p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    us  </a:t>
            </a:r>
          </a:p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   safe</a:t>
            </a:r>
          </a:p>
        </p:txBody>
      </p:sp>
    </p:spTree>
    <p:extLst>
      <p:ext uri="{BB962C8B-B14F-4D97-AF65-F5344CB8AC3E}">
        <p14:creationId xmlns:p14="http://schemas.microsoft.com/office/powerpoint/2010/main" val="1382447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ffiti&#10;&#10;Description automatically generated">
            <a:extLst>
              <a:ext uri="{FF2B5EF4-FFF2-40B4-BE49-F238E27FC236}">
                <a16:creationId xmlns:a16="http://schemas.microsoft.com/office/drawing/2014/main" id="{C4AD6330-A9C2-4D9E-A8AB-66CC9612B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375" name="Google Shape;375;p35"/>
          <p:cNvSpPr txBox="1"/>
          <p:nvPr/>
        </p:nvSpPr>
        <p:spPr>
          <a:xfrm>
            <a:off x="6850745" y="6386289"/>
            <a:ext cx="229325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dirty="0"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Image: Prawny</a:t>
            </a:r>
            <a:endParaRPr sz="2000" dirty="0">
              <a:latin typeface="Arial Rounded MT Bold" panose="020F070403050403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2AF357-F970-40B6-BBB5-C1EE4D317F90}"/>
              </a:ext>
            </a:extLst>
          </p:cNvPr>
          <p:cNvSpPr txBox="1"/>
          <p:nvPr/>
        </p:nvSpPr>
        <p:spPr>
          <a:xfrm>
            <a:off x="642261" y="2692211"/>
            <a:ext cx="3127827" cy="1077218"/>
          </a:xfrm>
          <a:prstGeom prst="rect">
            <a:avLst/>
          </a:prstGeom>
          <a:solidFill>
            <a:srgbClr val="FF3399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Quickly I’ll Obey, p. 197b</a:t>
            </a:r>
          </a:p>
        </p:txBody>
      </p:sp>
    </p:spTree>
    <p:extLst>
      <p:ext uri="{BB962C8B-B14F-4D97-AF65-F5344CB8AC3E}">
        <p14:creationId xmlns:p14="http://schemas.microsoft.com/office/powerpoint/2010/main" val="1444104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468B70D8-DB71-4E3C-9927-B6086E66E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7750" cy="6858000"/>
          </a:xfrm>
          <a:prstGeom prst="rect">
            <a:avLst/>
          </a:prstGeom>
        </p:spPr>
      </p:pic>
      <p:sp>
        <p:nvSpPr>
          <p:cNvPr id="375" name="Google Shape;375;p35"/>
          <p:cNvSpPr txBox="1"/>
          <p:nvPr/>
        </p:nvSpPr>
        <p:spPr>
          <a:xfrm>
            <a:off x="7061200" y="6400800"/>
            <a:ext cx="208280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rPr>
              <a:t>Image: Prawny</a:t>
            </a:r>
            <a:endParaRPr sz="2000" dirty="0">
              <a:solidFill>
                <a:srgbClr val="C00000"/>
              </a:solidFill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95D33F-A099-416F-80FE-A6A5E37A47B0}"/>
              </a:ext>
            </a:extLst>
          </p:cNvPr>
          <p:cNvSpPr txBox="1"/>
          <p:nvPr/>
        </p:nvSpPr>
        <p:spPr>
          <a:xfrm>
            <a:off x="406399" y="4256762"/>
            <a:ext cx="4305301" cy="1736646"/>
          </a:xfrm>
          <a:prstGeom prst="roundRect">
            <a:avLst/>
          </a:prstGeom>
          <a:solidFill>
            <a:srgbClr val="FFFF99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rebuchet MS" panose="020B0603020202020204" pitchFamily="34" charset="0"/>
              </a:rPr>
              <a:t>Thank your mother for something she’s taught you</a:t>
            </a:r>
          </a:p>
        </p:txBody>
      </p:sp>
    </p:spTree>
    <p:extLst>
      <p:ext uri="{BB962C8B-B14F-4D97-AF65-F5344CB8AC3E}">
        <p14:creationId xmlns:p14="http://schemas.microsoft.com/office/powerpoint/2010/main" val="1036278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ter, looking, sitting, cake&#10;&#10;Description automatically generated">
            <a:extLst>
              <a:ext uri="{FF2B5EF4-FFF2-40B4-BE49-F238E27FC236}">
                <a16:creationId xmlns:a16="http://schemas.microsoft.com/office/drawing/2014/main" id="{0276D623-249E-4633-A50B-62E4BAE31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75" name="Google Shape;375;p35"/>
          <p:cNvSpPr txBox="1"/>
          <p:nvPr/>
        </p:nvSpPr>
        <p:spPr>
          <a:xfrm>
            <a:off x="6850745" y="6386289"/>
            <a:ext cx="229325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rPr>
              <a:t>Image: Prawny</a:t>
            </a:r>
            <a:endParaRPr sz="2000" dirty="0">
              <a:solidFill>
                <a:schemeClr val="bg1"/>
              </a:solidFill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70F4A4-C312-4798-BFF6-4B038ECA58CF}"/>
              </a:ext>
            </a:extLst>
          </p:cNvPr>
          <p:cNvSpPr txBox="1"/>
          <p:nvPr/>
        </p:nvSpPr>
        <p:spPr>
          <a:xfrm>
            <a:off x="113757" y="613158"/>
            <a:ext cx="1986506" cy="822305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041ED5-EF28-45BD-8FCF-79E9112EDA03}"/>
              </a:ext>
            </a:extLst>
          </p:cNvPr>
          <p:cNvSpPr txBox="1"/>
          <p:nvPr/>
        </p:nvSpPr>
        <p:spPr>
          <a:xfrm>
            <a:off x="1536700" y="2661791"/>
            <a:ext cx="30353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80"/>
                </a:solidFill>
                <a:latin typeface="Trebuchet MS" panose="020B0603020202020204" pitchFamily="34" charset="0"/>
              </a:rPr>
              <a:t>What Mother’s Day song will you sing today?</a:t>
            </a:r>
          </a:p>
        </p:txBody>
      </p:sp>
    </p:spTree>
    <p:extLst>
      <p:ext uri="{BB962C8B-B14F-4D97-AF65-F5344CB8AC3E}">
        <p14:creationId xmlns:p14="http://schemas.microsoft.com/office/powerpoint/2010/main" val="4020254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110DC-1B44-4A90-9889-0C618A7B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Dearest Mother, p. 206b</a:t>
            </a:r>
          </a:p>
        </p:txBody>
      </p:sp>
      <p:pic>
        <p:nvPicPr>
          <p:cNvPr id="4" name="Online Media 3" title="Dearest Mother, I Love You">
            <a:hlinkClick r:id="" action="ppaction://media"/>
            <a:extLst>
              <a:ext uri="{FF2B5EF4-FFF2-40B4-BE49-F238E27FC236}">
                <a16:creationId xmlns:a16="http://schemas.microsoft.com/office/drawing/2014/main" id="{1AB3816F-F0E6-4C06-99DF-523D4558020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04850" y="1825625"/>
            <a:ext cx="77358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0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DBE037CC-CF3F-4E9C-89BB-8D9746DEE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9144000" cy="6096000"/>
          </a:xfrm>
          <a:prstGeom prst="rect">
            <a:avLst/>
          </a:prstGeom>
        </p:spPr>
      </p:pic>
      <p:sp>
        <p:nvSpPr>
          <p:cNvPr id="375" name="Google Shape;375;p35"/>
          <p:cNvSpPr txBox="1"/>
          <p:nvPr/>
        </p:nvSpPr>
        <p:spPr>
          <a:xfrm>
            <a:off x="6850745" y="6386289"/>
            <a:ext cx="229325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dirty="0">
                <a:latin typeface="Trebuchet MS" panose="020B0603020202020204" pitchFamily="34" charset="0"/>
                <a:ea typeface="Arial"/>
                <a:cs typeface="Arial"/>
                <a:sym typeface="Arial"/>
              </a:rPr>
              <a:t>Image: Prawny</a:t>
            </a:r>
            <a:endParaRPr sz="2000" dirty="0"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35D81B-A9E9-4B35-AC97-0DA4A5AA0A21}"/>
              </a:ext>
            </a:extLst>
          </p:cNvPr>
          <p:cNvSpPr txBox="1"/>
          <p:nvPr/>
        </p:nvSpPr>
        <p:spPr>
          <a:xfrm>
            <a:off x="1221947" y="4330511"/>
            <a:ext cx="15339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77516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76C4A-CAD3-4CE0-A8F9-688538D81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I Often Go Walking, p. 202</a:t>
            </a:r>
          </a:p>
        </p:txBody>
      </p:sp>
      <p:pic>
        <p:nvPicPr>
          <p:cNvPr id="4" name="Online Media 3" title="LDS Primary Songs - I Often Go Walking">
            <a:hlinkClick r:id="" action="ppaction://media"/>
            <a:extLst>
              <a:ext uri="{FF2B5EF4-FFF2-40B4-BE49-F238E27FC236}">
                <a16:creationId xmlns:a16="http://schemas.microsoft.com/office/drawing/2014/main" id="{7DF696BC-C8C0-448B-8626-8978015FF06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04850" y="1825625"/>
            <a:ext cx="77358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6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B8870-46B4-485F-A79F-73B3E5DEE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Mother Dear, p. 206a</a:t>
            </a:r>
          </a:p>
        </p:txBody>
      </p:sp>
      <p:pic>
        <p:nvPicPr>
          <p:cNvPr id="4" name="Online Media 3" title="Mother Dear">
            <a:hlinkClick r:id="" action="ppaction://media"/>
            <a:extLst>
              <a:ext uri="{FF2B5EF4-FFF2-40B4-BE49-F238E27FC236}">
                <a16:creationId xmlns:a16="http://schemas.microsoft.com/office/drawing/2014/main" id="{96792DF1-0496-4BD5-9C78-02C455DE626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04850" y="1825625"/>
            <a:ext cx="77358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3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08C85-E14D-43DD-A88B-6103C999A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Mother, I Love You, p. 206</a:t>
            </a:r>
          </a:p>
        </p:txBody>
      </p:sp>
      <p:pic>
        <p:nvPicPr>
          <p:cNvPr id="4" name="Online Media 3" title="Mother, I Love You">
            <a:hlinkClick r:id="" action="ppaction://media"/>
            <a:extLst>
              <a:ext uri="{FF2B5EF4-FFF2-40B4-BE49-F238E27FC236}">
                <a16:creationId xmlns:a16="http://schemas.microsoft.com/office/drawing/2014/main" id="{B7DFB437-8A14-4C8A-9735-FCBC2B1C1C8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04850" y="1825625"/>
            <a:ext cx="77358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7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79F44-1358-455B-8B69-455595F8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My Mother Dear, p. 203</a:t>
            </a:r>
          </a:p>
        </p:txBody>
      </p:sp>
      <p:pic>
        <p:nvPicPr>
          <p:cNvPr id="4" name="Online Media 3" title="My Mother Dear">
            <a:hlinkClick r:id="" action="ppaction://media"/>
            <a:extLst>
              <a:ext uri="{FF2B5EF4-FFF2-40B4-BE49-F238E27FC236}">
                <a16:creationId xmlns:a16="http://schemas.microsoft.com/office/drawing/2014/main" id="{7E7140D6-98D8-469D-A262-7667426EFEE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04850" y="1825625"/>
            <a:ext cx="77358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2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6B75B-7B76-419B-9894-3983F5334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70" y="1048546"/>
            <a:ext cx="5777230" cy="4404360"/>
          </a:xfrm>
        </p:spPr>
        <p:txBody>
          <a:bodyPr>
            <a:normAutofit fontScale="92500"/>
          </a:bodyPr>
          <a:lstStyle/>
          <a:p>
            <a:pPr>
              <a:lnSpc>
                <a:spcPct val="220000"/>
              </a:lnSpc>
              <a:spcBef>
                <a:spcPts val="0"/>
              </a:spcBef>
            </a:pPr>
            <a:r>
              <a:rPr lang="en-US" dirty="0">
                <a:latin typeface="Trebuchet MS" panose="020B0603020202020204" pitchFamily="34" charset="0"/>
              </a:rPr>
              <a:t>A Happy Family</a:t>
            </a:r>
          </a:p>
          <a:p>
            <a:pPr>
              <a:lnSpc>
                <a:spcPct val="220000"/>
              </a:lnSpc>
              <a:spcBef>
                <a:spcPts val="0"/>
              </a:spcBef>
            </a:pPr>
            <a:r>
              <a:rPr lang="en-US" dirty="0">
                <a:latin typeface="Trebuchet MS" panose="020B0603020202020204" pitchFamily="34" charset="0"/>
              </a:rPr>
              <a:t>When We’re Helping, We’re Happy</a:t>
            </a:r>
          </a:p>
          <a:p>
            <a:pPr>
              <a:lnSpc>
                <a:spcPct val="220000"/>
              </a:lnSpc>
              <a:spcBef>
                <a:spcPts val="0"/>
              </a:spcBef>
            </a:pPr>
            <a:r>
              <a:rPr lang="en-US" dirty="0">
                <a:latin typeface="Trebuchet MS" panose="020B0603020202020204" pitchFamily="34" charset="0"/>
              </a:rPr>
              <a:t>I Often Go Walking</a:t>
            </a:r>
          </a:p>
          <a:p>
            <a:pPr>
              <a:lnSpc>
                <a:spcPct val="220000"/>
              </a:lnSpc>
              <a:spcBef>
                <a:spcPts val="0"/>
              </a:spcBef>
            </a:pPr>
            <a:r>
              <a:rPr lang="en-US" dirty="0">
                <a:latin typeface="Trebuchet MS" panose="020B0603020202020204" pitchFamily="34" charset="0"/>
              </a:rPr>
              <a:t>Teach Me to Walk in the Light</a:t>
            </a:r>
          </a:p>
          <a:p>
            <a:pPr>
              <a:lnSpc>
                <a:spcPct val="220000"/>
              </a:lnSpc>
              <a:spcBef>
                <a:spcPts val="0"/>
              </a:spcBef>
            </a:pPr>
            <a:r>
              <a:rPr lang="en-US" dirty="0">
                <a:latin typeface="Trebuchet MS" panose="020B0603020202020204" pitchFamily="34" charset="0"/>
              </a:rPr>
              <a:t>Quickly I’ll Obey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B609C6-D298-4FDF-B211-35D6C5131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7816"/>
            <a:ext cx="7886700" cy="804705"/>
          </a:xfrm>
        </p:spPr>
        <p:txBody>
          <a:bodyPr/>
          <a:lstStyle/>
          <a:p>
            <a:r>
              <a:rPr lang="en-US" b="1" dirty="0">
                <a:latin typeface="Trebuchet MS" panose="020B0603020202020204" pitchFamily="34" charset="0"/>
              </a:rPr>
              <a:t>Songs</a:t>
            </a:r>
          </a:p>
        </p:txBody>
      </p:sp>
      <p:pic>
        <p:nvPicPr>
          <p:cNvPr id="4" name="a-happy-family-words-and-music-192k-eng">
            <a:hlinkClick r:id="" action="ppaction://media"/>
            <a:extLst>
              <a:ext uri="{FF2B5EF4-FFF2-40B4-BE49-F238E27FC236}">
                <a16:creationId xmlns:a16="http://schemas.microsoft.com/office/drawing/2014/main" id="{C0118EAC-6DD7-4674-827B-DC33B9778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64535" y="1446851"/>
            <a:ext cx="406400" cy="406400"/>
          </a:xfrm>
          <a:prstGeom prst="rect">
            <a:avLst/>
          </a:prstGeom>
        </p:spPr>
      </p:pic>
      <p:pic>
        <p:nvPicPr>
          <p:cNvPr id="5" name="i-often-go-walking-words-and-music-192k-eng">
            <a:hlinkClick r:id="" action="ppaction://media"/>
            <a:extLst>
              <a:ext uri="{FF2B5EF4-FFF2-40B4-BE49-F238E27FC236}">
                <a16:creationId xmlns:a16="http://schemas.microsoft.com/office/drawing/2014/main" id="{0A3B0965-2DEC-4557-8F4F-95F522CF8A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34435" y="3202384"/>
            <a:ext cx="406400" cy="406400"/>
          </a:xfrm>
          <a:prstGeom prst="rect">
            <a:avLst/>
          </a:prstGeom>
        </p:spPr>
      </p:pic>
      <p:pic>
        <p:nvPicPr>
          <p:cNvPr id="6" name="teach-me-to-walk-in-the-light-words-and-music-192k-eng">
            <a:hlinkClick r:id="" action="ppaction://media"/>
            <a:extLst>
              <a:ext uri="{FF2B5EF4-FFF2-40B4-BE49-F238E27FC236}">
                <a16:creationId xmlns:a16="http://schemas.microsoft.com/office/drawing/2014/main" id="{08BA8226-DCEA-4D4D-AB3E-4B2CF8791FC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91155" y="4038602"/>
            <a:ext cx="406400" cy="406400"/>
          </a:xfrm>
          <a:prstGeom prst="rect">
            <a:avLst/>
          </a:prstGeom>
        </p:spPr>
      </p:pic>
      <p:pic>
        <p:nvPicPr>
          <p:cNvPr id="7" name="when-were-helping-words-and-music-192k-eng">
            <a:hlinkClick r:id="" action="ppaction://media"/>
            <a:extLst>
              <a:ext uri="{FF2B5EF4-FFF2-40B4-BE49-F238E27FC236}">
                <a16:creationId xmlns:a16="http://schemas.microsoft.com/office/drawing/2014/main" id="{A7A88885-1530-459D-AD6B-020AB359FE4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46802" y="2359663"/>
            <a:ext cx="406400" cy="406400"/>
          </a:xfrm>
          <a:prstGeom prst="rect">
            <a:avLst/>
          </a:prstGeom>
        </p:spPr>
      </p:pic>
      <p:pic>
        <p:nvPicPr>
          <p:cNvPr id="8" name="quickly-ill-obey-words-and-music-192k-eng">
            <a:hlinkClick r:id="" action="ppaction://media"/>
            <a:extLst>
              <a:ext uri="{FF2B5EF4-FFF2-40B4-BE49-F238E27FC236}">
                <a16:creationId xmlns:a16="http://schemas.microsoft.com/office/drawing/2014/main" id="{0EF17463-EEE9-4575-8D49-736CAF3E598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67735" y="50047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2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0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4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7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39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01AB1316-9E98-4155-BC31-25E93A258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1227"/>
            <a:ext cx="9144000" cy="6765131"/>
          </a:xfrm>
          <a:prstGeom prst="rect">
            <a:avLst/>
          </a:prstGeom>
        </p:spPr>
      </p:pic>
      <p:sp>
        <p:nvSpPr>
          <p:cNvPr id="375" name="Google Shape;375;p35"/>
          <p:cNvSpPr txBox="1"/>
          <p:nvPr/>
        </p:nvSpPr>
        <p:spPr>
          <a:xfrm>
            <a:off x="5626101" y="6386289"/>
            <a:ext cx="351790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dirty="0">
                <a:latin typeface="Trebuchet MS" panose="020B0603020202020204" pitchFamily="34" charset="0"/>
                <a:ea typeface="Arial"/>
                <a:cs typeface="Arial"/>
                <a:sym typeface="Arial"/>
              </a:rPr>
              <a:t>Image: Open Clipart Vectors</a:t>
            </a:r>
            <a:endParaRPr sz="2000" dirty="0"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35D81B-A9E9-4B35-AC97-0DA4A5AA0A21}"/>
              </a:ext>
            </a:extLst>
          </p:cNvPr>
          <p:cNvSpPr txBox="1"/>
          <p:nvPr/>
        </p:nvSpPr>
        <p:spPr>
          <a:xfrm>
            <a:off x="279401" y="3581211"/>
            <a:ext cx="187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A Happy Family, p. 198a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B6A28-59BF-41A3-AE08-965E39610BC3}"/>
              </a:ext>
            </a:extLst>
          </p:cNvPr>
          <p:cNvSpPr txBox="1"/>
          <p:nvPr/>
        </p:nvSpPr>
        <p:spPr>
          <a:xfrm>
            <a:off x="3805023" y="4648011"/>
            <a:ext cx="15339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ln w="5715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8810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ke, table, grass, birthday&#10;&#10;Description automatically generated">
            <a:extLst>
              <a:ext uri="{FF2B5EF4-FFF2-40B4-BE49-F238E27FC236}">
                <a16:creationId xmlns:a16="http://schemas.microsoft.com/office/drawing/2014/main" id="{BA836E47-7DFF-41F6-8DC3-5982A8E55F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020"/>
            <a:ext cx="9144000" cy="6858000"/>
          </a:xfrm>
          <a:prstGeom prst="rect">
            <a:avLst/>
          </a:prstGeom>
        </p:spPr>
      </p:pic>
      <p:sp>
        <p:nvSpPr>
          <p:cNvPr id="375" name="Google Shape;375;p35"/>
          <p:cNvSpPr txBox="1"/>
          <p:nvPr/>
        </p:nvSpPr>
        <p:spPr>
          <a:xfrm>
            <a:off x="6850745" y="6386289"/>
            <a:ext cx="229325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Arial"/>
                <a:cs typeface="Arial"/>
                <a:sym typeface="Arial"/>
              </a:rPr>
              <a:t>Image: Prawny</a:t>
            </a:r>
            <a:endParaRPr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2AF357-F970-40B6-BBB5-C1EE4D317F90}"/>
              </a:ext>
            </a:extLst>
          </p:cNvPr>
          <p:cNvSpPr txBox="1"/>
          <p:nvPr/>
        </p:nvSpPr>
        <p:spPr>
          <a:xfrm>
            <a:off x="3647647" y="698311"/>
            <a:ext cx="1533953" cy="1558052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?</a:t>
            </a:r>
          </a:p>
        </p:txBody>
      </p:sp>
      <p:pic>
        <p:nvPicPr>
          <p:cNvPr id="7" name="2002-01-0730-the-church-of-jesus-christ-words-and-music-192k-eng">
            <a:hlinkClick r:id="" action="ppaction://media"/>
            <a:extLst>
              <a:ext uri="{FF2B5EF4-FFF2-40B4-BE49-F238E27FC236}">
                <a16:creationId xmlns:a16="http://schemas.microsoft.com/office/drawing/2014/main" id="{B4BC5D65-1A44-4F9F-A681-2909F3F582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919" y="5658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5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5"/>
          <p:cNvSpPr txBox="1"/>
          <p:nvPr/>
        </p:nvSpPr>
        <p:spPr>
          <a:xfrm>
            <a:off x="6850745" y="6386289"/>
            <a:ext cx="229325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dirty="0">
                <a:solidFill>
                  <a:srgbClr val="FF3399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rPr>
              <a:t>Image: Prawny</a:t>
            </a:r>
            <a:endParaRPr sz="2000" dirty="0">
              <a:solidFill>
                <a:srgbClr val="FF3399"/>
              </a:solidFill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DB3119B-2734-4CD9-A784-B6E03226D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709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04F711-431B-4E7F-A091-8ED4910033B4}"/>
              </a:ext>
            </a:extLst>
          </p:cNvPr>
          <p:cNvSpPr txBox="1"/>
          <p:nvPr/>
        </p:nvSpPr>
        <p:spPr>
          <a:xfrm>
            <a:off x="787995" y="2367171"/>
            <a:ext cx="37211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Happy Mother’s Day!</a:t>
            </a:r>
          </a:p>
        </p:txBody>
      </p:sp>
    </p:spTree>
    <p:extLst>
      <p:ext uri="{BB962C8B-B14F-4D97-AF65-F5344CB8AC3E}">
        <p14:creationId xmlns:p14="http://schemas.microsoft.com/office/powerpoint/2010/main" val="2579189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5"/>
          <p:cNvSpPr txBox="1"/>
          <p:nvPr/>
        </p:nvSpPr>
        <p:spPr>
          <a:xfrm>
            <a:off x="6850745" y="6386289"/>
            <a:ext cx="229325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dirty="0"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Image: Prawny</a:t>
            </a:r>
            <a:endParaRPr sz="2000" dirty="0">
              <a:latin typeface="Arial Rounded MT Bold" panose="020F070403050403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picture containing indoor, sitting, white&#10;&#10;Description automatically generated">
            <a:extLst>
              <a:ext uri="{FF2B5EF4-FFF2-40B4-BE49-F238E27FC236}">
                <a16:creationId xmlns:a16="http://schemas.microsoft.com/office/drawing/2014/main" id="{82D8F3A4-DB3C-4022-981D-BF7B68860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470400" cy="68555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A97D9D-D39A-419D-8C74-A3C1FF4C0C6F}"/>
              </a:ext>
            </a:extLst>
          </p:cNvPr>
          <p:cNvSpPr/>
          <p:nvPr/>
        </p:nvSpPr>
        <p:spPr>
          <a:xfrm>
            <a:off x="435349" y="1377434"/>
            <a:ext cx="12410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rebuchet MS" panose="020B0603020202020204" pitchFamily="34" charset="0"/>
              </a:rPr>
              <a:t>Air Hug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08FA71-D095-4FFB-8A68-E617473A8B8F}"/>
              </a:ext>
            </a:extLst>
          </p:cNvPr>
          <p:cNvSpPr/>
          <p:nvPr/>
        </p:nvSpPr>
        <p:spPr>
          <a:xfrm rot="1167246">
            <a:off x="3076950" y="729446"/>
            <a:ext cx="13934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rebuchet MS" panose="020B0603020202020204" pitchFamily="34" charset="0"/>
              </a:rPr>
              <a:t>Mwah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4F1F85-BAD2-4FEB-855C-5ADBC6AFBFD6}"/>
              </a:ext>
            </a:extLst>
          </p:cNvPr>
          <p:cNvSpPr/>
          <p:nvPr/>
        </p:nvSpPr>
        <p:spPr>
          <a:xfrm>
            <a:off x="1838246" y="1661586"/>
            <a:ext cx="14002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rebuchet MS" panose="020B0603020202020204" pitchFamily="34" charset="0"/>
              </a:rPr>
              <a:t>High Five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59560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ood, surfing, riding&#10;&#10;Description automatically generated">
            <a:extLst>
              <a:ext uri="{FF2B5EF4-FFF2-40B4-BE49-F238E27FC236}">
                <a16:creationId xmlns:a16="http://schemas.microsoft.com/office/drawing/2014/main" id="{FCCE5082-77CF-4BE2-83B5-5B759F60B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75" name="Google Shape;375;p35"/>
          <p:cNvSpPr txBox="1"/>
          <p:nvPr/>
        </p:nvSpPr>
        <p:spPr>
          <a:xfrm>
            <a:off x="6850745" y="6386289"/>
            <a:ext cx="229325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Arial"/>
                <a:cs typeface="Arial"/>
                <a:sym typeface="Arial"/>
              </a:rPr>
              <a:t>Image: Prawny</a:t>
            </a:r>
            <a:endParaRPr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7355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ke, table, sitting, rain&#10;&#10;Description automatically generated">
            <a:extLst>
              <a:ext uri="{FF2B5EF4-FFF2-40B4-BE49-F238E27FC236}">
                <a16:creationId xmlns:a16="http://schemas.microsoft.com/office/drawing/2014/main" id="{1C65CC81-3190-4E64-A12B-CE45C9281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75" name="Google Shape;375;p35"/>
          <p:cNvSpPr txBox="1"/>
          <p:nvPr/>
        </p:nvSpPr>
        <p:spPr>
          <a:xfrm>
            <a:off x="6850745" y="6386289"/>
            <a:ext cx="229325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Arial"/>
                <a:cs typeface="Arial"/>
                <a:sym typeface="Arial"/>
              </a:rPr>
              <a:t>Image: Prawny</a:t>
            </a:r>
            <a:endParaRPr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5798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ke, painted, table, painting&#10;&#10;Description automatically generated">
            <a:extLst>
              <a:ext uri="{FF2B5EF4-FFF2-40B4-BE49-F238E27FC236}">
                <a16:creationId xmlns:a16="http://schemas.microsoft.com/office/drawing/2014/main" id="{3E16487F-5B6A-4487-900E-BB315D2BD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6853238"/>
          </a:xfrm>
          <a:prstGeom prst="rect">
            <a:avLst/>
          </a:prstGeom>
        </p:spPr>
      </p:pic>
      <p:sp>
        <p:nvSpPr>
          <p:cNvPr id="375" name="Google Shape;375;p35"/>
          <p:cNvSpPr txBox="1"/>
          <p:nvPr/>
        </p:nvSpPr>
        <p:spPr>
          <a:xfrm>
            <a:off x="6850745" y="6386289"/>
            <a:ext cx="229325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Image: Prawny</a:t>
            </a:r>
            <a:endParaRPr sz="2000" dirty="0">
              <a:solidFill>
                <a:schemeClr val="bg1"/>
              </a:solidFill>
              <a:latin typeface="Arial Rounded MT Bold" panose="020F070403050403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878E56-1ED4-4D6B-B589-EE478E509D8E}"/>
              </a:ext>
            </a:extLst>
          </p:cNvPr>
          <p:cNvSpPr txBox="1"/>
          <p:nvPr/>
        </p:nvSpPr>
        <p:spPr>
          <a:xfrm>
            <a:off x="2530047" y="3619311"/>
            <a:ext cx="2753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8080"/>
                </a:solidFill>
                <a:latin typeface="Trebuchet MS" panose="020B0603020202020204" pitchFamily="34" charset="0"/>
              </a:rPr>
              <a:t>When We’re Helping, </a:t>
            </a:r>
          </a:p>
          <a:p>
            <a:pPr algn="ctr"/>
            <a:r>
              <a:rPr lang="en-US" sz="3000" b="1" dirty="0">
                <a:solidFill>
                  <a:srgbClr val="008080"/>
                </a:solidFill>
                <a:latin typeface="Trebuchet MS" panose="020B0603020202020204" pitchFamily="34" charset="0"/>
              </a:rPr>
              <a:t>p. 198b </a:t>
            </a:r>
          </a:p>
        </p:txBody>
      </p:sp>
    </p:spTree>
    <p:extLst>
      <p:ext uri="{BB962C8B-B14F-4D97-AF65-F5344CB8AC3E}">
        <p14:creationId xmlns:p14="http://schemas.microsoft.com/office/powerpoint/2010/main" val="2152885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982</Words>
  <Application>Microsoft Office PowerPoint</Application>
  <PresentationFormat>On-screen Show (4:3)</PresentationFormat>
  <Paragraphs>95</Paragraphs>
  <Slides>24</Slides>
  <Notes>19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 Rounded MT Bold</vt:lpstr>
      <vt:lpstr>Calibri</vt:lpstr>
      <vt:lpstr>Calibri Light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Dearest Mother, p. 206b</vt:lpstr>
      <vt:lpstr>I Often Go Walking, p. 202</vt:lpstr>
      <vt:lpstr>Mother Dear, p. 206a</vt:lpstr>
      <vt:lpstr>Mother, I Love You, p. 206</vt:lpstr>
      <vt:lpstr>My Mother Dear, p. 203</vt:lpstr>
      <vt:lpstr>Songs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Cherice Montgomery</dc:creator>
  <cp:lastModifiedBy>Cherice Montgomery</cp:lastModifiedBy>
  <cp:revision>72</cp:revision>
  <dcterms:created xsi:type="dcterms:W3CDTF">2020-05-10T06:16:41Z</dcterms:created>
  <dcterms:modified xsi:type="dcterms:W3CDTF">2020-05-10T15:47:01Z</dcterms:modified>
</cp:coreProperties>
</file>