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270" r:id="rId3"/>
    <p:sldId id="271" r:id="rId4"/>
    <p:sldId id="277" r:id="rId5"/>
    <p:sldId id="276" r:id="rId6"/>
    <p:sldId id="274" r:id="rId7"/>
    <p:sldId id="273" r:id="rId8"/>
    <p:sldId id="267" r:id="rId9"/>
    <p:sldId id="272" r:id="rId10"/>
    <p:sldId id="278" r:id="rId11"/>
    <p:sldId id="279" r:id="rId12"/>
    <p:sldId id="275" r:id="rId13"/>
    <p:sldId id="256" r:id="rId14"/>
    <p:sldId id="258" r:id="rId15"/>
    <p:sldId id="262" r:id="rId16"/>
    <p:sldId id="260" r:id="rId17"/>
    <p:sldId id="261" r:id="rId18"/>
    <p:sldId id="259" r:id="rId19"/>
    <p:sldId id="265" r:id="rId20"/>
    <p:sldId id="266" r:id="rId21"/>
    <p:sldId id="257" r:id="rId22"/>
    <p:sldId id="264" r:id="rId23"/>
    <p:sldId id="263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97B77-32B2-4AA5-8C57-57A06867DAC9}">
          <p14:sldIdLst>
            <p14:sldId id="269"/>
          </p14:sldIdLst>
        </p14:section>
        <p14:section name="Pictures Without Words" id="{FB1FCB23-12F2-4BE0-8D7B-4EFF8AB5E30E}">
          <p14:sldIdLst>
            <p14:sldId id="270"/>
            <p14:sldId id="271"/>
            <p14:sldId id="277"/>
            <p14:sldId id="276"/>
            <p14:sldId id="274"/>
            <p14:sldId id="273"/>
            <p14:sldId id="267"/>
            <p14:sldId id="272"/>
            <p14:sldId id="278"/>
            <p14:sldId id="279"/>
            <p14:sldId id="275"/>
          </p14:sldIdLst>
        </p14:section>
        <p14:section name="Pictures with Words" id="{BDC9F2F8-3A45-41E5-B4A6-41D883705EE1}">
          <p14:sldIdLst>
            <p14:sldId id="256"/>
            <p14:sldId id="258"/>
            <p14:sldId id="262"/>
            <p14:sldId id="260"/>
            <p14:sldId id="261"/>
            <p14:sldId id="259"/>
            <p14:sldId id="265"/>
            <p14:sldId id="266"/>
            <p14:sldId id="257"/>
            <p14:sldId id="264"/>
            <p14:sldId id="263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8613" autoAdjust="0"/>
  </p:normalViewPr>
  <p:slideViewPr>
    <p:cSldViewPr snapToGrid="0">
      <p:cViewPr varScale="1">
        <p:scale>
          <a:sx n="86" d="100"/>
          <a:sy n="86" d="100"/>
        </p:scale>
        <p:origin x="2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CA05-D5F7-4CBE-B6DB-03553E685BB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3B5A6-53BA-4776-AE4A-C6277757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65931-E6A1-A844-2A38-C3959DD8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ABF13-30D5-21C5-BDBC-D8B9BFE3E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CC9F4-B983-C8CB-ACBE-065B62C9D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Momentmal</a:t>
            </a:r>
            <a:r>
              <a:rPr lang="en-US" dirty="0"/>
              <a:t>.  (2017, Nov. 21).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https://pixabay.com/photos/covered-wagon-usa-america-dare-2967229/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D819-4B0D-C5EF-9D1D-931C42C09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AFF88-92B2-79B9-1D0B-82D4C22D7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9BB8A-5076-61F5-A734-8FF1B7D47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0295D-57AD-45A1-20CC-31A996BFD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Clker</a:t>
            </a:r>
            <a:r>
              <a:rPr lang="en-US" dirty="0"/>
              <a:t>-Free-Vector-Images.  (2012, Apr. 12).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https://pixabay.com/vectors/boys-game-old-fashioned-leap-frog-33654/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1321D-7295-A48B-CB46-19347528A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3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3A9FE-E7EC-AEAD-D235-440E0BAE7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7BF72-9F7A-D40A-D814-4A4F8F435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6B0877-91E5-952F-54E7-BDE41CE5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NatWhitePhotography</a:t>
            </a:r>
            <a:r>
              <a:rPr lang="en-US" dirty="0"/>
              <a:t>.  (2017, Jul. 12).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https://pixabay.com/photos/campire-fire-summer-camp-wood-2494721/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EF56D-EEC4-4CAC-22F2-CA6089B34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95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Momentmal</a:t>
            </a:r>
            <a:r>
              <a:rPr lang="en-US" dirty="0"/>
              <a:t>.  (2017, Nov. 21).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https://pixabay.com/photos/covered-wagon-usa-america-dare-2967229/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12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8FED2-117D-5D5D-D8FB-ADAD81BC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69480-0C46-32F7-3D32-321B37B33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67E02-1505-2638-DE1E-FFFEC0074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Momentmal</a:t>
            </a:r>
            <a:r>
              <a:rPr lang="en-US" dirty="0"/>
              <a:t>.  (2017, Oct. 11).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https://pixabay.com/photos/carts-wooden-cart-handcart-dare-2845274/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5D54A-1B1C-8974-46CF-FEFE3940A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0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68BBC-8E13-B3B1-2D0D-4A2083BEF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56109-FDD4-21DA-02EA-0B5B819EB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12280-D126-359D-7A0A-F9ED06CDB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Writerchick</a:t>
            </a:r>
            <a:r>
              <a:rPr lang="en-US" dirty="0"/>
              <a:t>.  (2015, Feb. 15).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https://pixabay.com/photos/pioneer-walking-path-outdoors-637838/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ABC7-65B2-B23C-B735-4D3B3C0C4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A680-72F5-AEA3-2E59-4433B248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26079-2A8F-C969-0026-2722A8551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D369C-8931-ED31-4796-945F161DA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Ha11ok.  (2019, May 5).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https://pixabay.com/photos/bread-furnace-firebox-kindling-4183105/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45FEE-3F1D-2E64-FE4D-E890E3CBF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2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4A2A-F041-63BF-790E-7D7FBD80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68387-10D1-2616-719B-2C938312D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BB7F6-6453-B727-BE69-CEC881C1D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Jensb</a:t>
            </a:r>
            <a:r>
              <a:rPr lang="en-US" dirty="0"/>
              <a:t>.  (2016, Aug. 3).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https://pixabay.com/photos/blueberries-shrub-sweet-1567336/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Alternate image:  </a:t>
            </a:r>
            <a:r>
              <a:rPr lang="en-US" i="0" dirty="0" err="1"/>
              <a:t>Woroniecki</a:t>
            </a:r>
            <a:r>
              <a:rPr lang="en-US" i="0" dirty="0"/>
              <a:t>, Joshua.  (2021, Jun. 23).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https://pixabay.com/photos/blueberries-picking-harvest-farm-6359432/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D2F6E-40F1-2F4E-A2AA-0B527F319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8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D159-B990-ED1B-DCF1-61845C99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62FCF-E379-E376-7774-01CBD94A7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3EB91-23BF-C4D4-931B-F183B934D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Wolter, Thomas.  (2015, Oct. 12).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https://pixabay.com/photos/washboard-to-wash-tub-old-formerly-982990/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r>
              <a:rPr lang="en-US" dirty="0" err="1"/>
              <a:t>Matthiasboeckel</a:t>
            </a:r>
            <a:r>
              <a:rPr lang="en-US" dirty="0"/>
              <a:t>.  (2022, Apr. 26).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https://pixabay.com/photos/washroom-laundry-laundry-tub-7158379/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9051E-01F0-B7D1-0B41-C8A76D0B9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7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90E70-55AC-4380-B33B-31447933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E21AD-7197-0235-CFD8-02216C7AA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A9665-3154-8276-5A9A-99DD8FD43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Daschorsch</a:t>
            </a:r>
            <a:r>
              <a:rPr lang="en-US" dirty="0"/>
              <a:t>.  (2022, Aug. 10).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https://pixabay.com/photos/milk-can-old-milk-can-milk-jug-7378105/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Public Domain Pictures.  (2013, Nov. 21).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https://pixabay.com/photos/cow-farm-animal-cattle-milk-rural-215839/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FC6E-89E2-C1A4-A098-DA239BBCF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6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3BF6-6C65-8154-368C-C31B7469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30BBD-033F-6AC3-6016-528987E09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8E10E-1232-8F38-22C0-FDC3FEF44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Larsninoy110.  (2017, Dec. 14).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https://pixabay.com/illustrations/cow-milking-dairy-milk-animal-3014201/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86850-FC6D-BB92-4FDE-F29CF1A71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99F7-547B-2151-2C72-EE7A6892F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A1466-54E1-8D2E-D1B4-DC60229B5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0431F-691D-4C4A-5E9E-669F5BBA9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Momentmal</a:t>
            </a:r>
            <a:r>
              <a:rPr lang="en-US" dirty="0"/>
              <a:t>.  (2017, Oct. 11).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https://pixabay.com/photos/carts-wooden-cart-handcart-dare-2845274/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689-0FE8-814B-8C7B-9A27BE48E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16900-80F2-201C-0D9B-1FB4E184E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B4D0C-DCEA-A7DB-0CF6-0774A72AF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3A51A-B664-9936-3AF8-18FB4EFAB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Anaterate</a:t>
            </a:r>
            <a:r>
              <a:rPr lang="en-US" dirty="0"/>
              <a:t>.  (2018, Apr. 11).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https://pixabay.com/photos/wooden-bucket-container-butter-churn-3314779/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r>
              <a:rPr lang="en-US" dirty="0" err="1"/>
              <a:t>Rodeopix</a:t>
            </a:r>
            <a:r>
              <a:rPr lang="en-US" dirty="0"/>
              <a:t>.  (2018, Feb. 24).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https://pixabay.com/photos/food-butter-table-milk-3179853/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55545-BFAD-D84F-59C1-77D81B382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4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13EA-1F9B-E06D-4D11-15CA9F112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414EC-573D-925D-CBB3-78C52EB19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7C72D-6BAD-DD76-E80F-E858EF85D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Mdherren</a:t>
            </a:r>
            <a:r>
              <a:rPr lang="en-US" dirty="0"/>
              <a:t>.  (2018, Dec. 23).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https://pixabay.com/vectors/seagull-ocean-avian-wildlife-sea-3891955/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GDJ.  (2020, May 13).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https://pixabay.com/vectors/grasshopper-cricket-silhouette-5164442/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44103-89A3-4AA3-16D5-646095221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1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B5409-4645-D84D-F72B-F6573AB8D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5F8C85-011B-17F9-7875-FC5BA3C70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477F6-ED60-5C4D-F7C9-4611FD34C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Clker</a:t>
            </a:r>
            <a:r>
              <a:rPr lang="en-US" dirty="0"/>
              <a:t>-Free-Vector-Images.  (2012, Apr. 12).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https://pixabay.com/vectors/boys-game-old-fashioned-leap-frog-33654/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19715-A288-2894-FF67-C33B3D099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5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EE483-A544-4103-DB4F-DC21BEEC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1CFB2-53A3-6AFC-39C6-08F234EFD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2A116-D24C-678E-8E0C-A616C0F62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NatWhitePhotography</a:t>
            </a:r>
            <a:r>
              <a:rPr lang="en-US" dirty="0"/>
              <a:t>.  (2017, Jul. 12).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https://pixabay.com/photos/campire-fire-summer-camp-wood-2494721/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E9F6-0849-A800-6CF0-AC8A2CDA0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B6A8-AA01-3FD1-D637-C96A89D0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CA448-E33C-A5C7-3376-9EC668AE5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771A4-B40A-70B6-CE3F-63FBBAEE6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Writerchick</a:t>
            </a:r>
            <a:r>
              <a:rPr lang="en-US" dirty="0"/>
              <a:t>.  (2015, Feb. 15).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https://pixabay.com/photos/pioneer-walking-path-outdoors-637838/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8CD92-9FCC-657F-6CCD-C703051AE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38AC1-DB1B-D165-08AA-6EEA721B8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EEE70-D34B-C1EA-8A76-C31C51704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8F57B-103A-80EF-EBAE-C6423D625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Ha11ok.  (2019, May 5).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https://pixabay.com/photos/bread-furnace-firebox-kindling-4183105/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BCB49-63E0-15AA-A994-79692C609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66A8B-F3FA-8C47-FDCC-F5FB138F1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E1980-960F-B222-AD95-8E27D8B8C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A6D81-BCC1-E039-07C5-EE8FDCDEE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Jensb</a:t>
            </a:r>
            <a:r>
              <a:rPr lang="en-US" dirty="0"/>
              <a:t>.  (2016, Aug. 3).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https://pixabay.com/photos/blueberries-shrub-sweet-1567336/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Alternate image:  </a:t>
            </a:r>
            <a:r>
              <a:rPr lang="en-US" i="0" dirty="0" err="1"/>
              <a:t>Woroniecki</a:t>
            </a:r>
            <a:r>
              <a:rPr lang="en-US" i="0" dirty="0"/>
              <a:t>, Joshua.  (2021, Jun. 23).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https://pixabay.com/photos/blueberries-picking-harvest-farm-6359432/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72A58-E091-4F9D-2F33-6105C9693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1EF0-6FF7-79CD-DFC9-2DCDCF7D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97E812-60E7-2FA7-8A37-4106E43F1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99F8-E097-AF55-700F-C1F9EC327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Wolter, Thomas.  (2015, Oct. 12).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https://pixabay.com/photos/washboard-to-wash-tub-old-formerly-982990/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r>
              <a:rPr lang="en-US" dirty="0" err="1"/>
              <a:t>Matthiasboeckel</a:t>
            </a:r>
            <a:r>
              <a:rPr lang="en-US" dirty="0"/>
              <a:t>.  (2022, Apr. 26).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https://pixabay.com/photos/washroom-laundry-laundry-tub-7158379/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6AD79-EC32-F0CE-F043-9BC66CA37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8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BC9A-2901-E1BE-B6FA-A7E627D8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C716D-C72E-9BAB-8C5C-DC6B85E8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A2A05-281A-417F-922A-A1B3C0F3C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Public Domain Pictures.  (2013, Nov. 21).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https://pixabay.com/photos/cow-farm-animal-cattle-milk-rural-215839/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BD9D0-3609-FD9B-E6E1-F0695B866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431AB-71D5-9576-A1AC-DD9C5CB28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537ED-3B9F-5AF8-0287-24DD00DC4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62B97-95D1-6B7A-456B-BE8B58048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Anaterate</a:t>
            </a:r>
            <a:r>
              <a:rPr lang="en-US" dirty="0"/>
              <a:t>.  (2018, Apr. 11).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https://pixabay.com/photos/wooden-bucket-container-butter-churn-3314779/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r>
              <a:rPr lang="en-US" dirty="0" err="1"/>
              <a:t>Rodeopix</a:t>
            </a:r>
            <a:r>
              <a:rPr lang="en-US" dirty="0"/>
              <a:t>.  (2018, Feb. 24).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https://pixabay.com/photos/food-butter-table-milk-3179853/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5BE16-3C34-664E-0C75-F7B041E75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8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FEB2-59FC-01E1-73BB-DE8E2077C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EA1A5-CB27-D44A-68B3-FCCBDD8DB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BB8B9-3582-7F14-9E19-26EA50B46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Mdherren</a:t>
            </a:r>
            <a:r>
              <a:rPr lang="en-US" dirty="0"/>
              <a:t>.  (2018, Dec. 23).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https://pixabay.com/vectors/seagull-ocean-avian-wildlife-sea-3891955/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GDJ.  (2020, May 13). 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Feb. 16, 2024 from https://pixabay.com/vectors/grasshopper-cricket-silhouette-5164442/  Free for use under the </a:t>
            </a:r>
            <a:r>
              <a:rPr lang="en-US" i="0" dirty="0" err="1"/>
              <a:t>Pixabay</a:t>
            </a:r>
            <a:r>
              <a:rPr lang="en-US" i="0" dirty="0"/>
              <a:t> License.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71613-D241-860B-CFAE-38E9E8245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3B5A6-53BA-4776-AE4A-C627775762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4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0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F09CA-5434-404F-A305-8A2C55E24D9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26823-0F4B-4970-819B-3AA5E639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0BCB-C3B7-61CA-87BB-FF776D400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0908"/>
            <a:ext cx="7772400" cy="16542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Pictures for Primary Pioneer Activity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7A732-3481-8C66-12AB-8C4C6E7AA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97912"/>
            <a:ext cx="9144000" cy="117645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Franklin Gothic Book" panose="020B0503020102020204" pitchFamily="34" charset="0"/>
              </a:rPr>
              <a:t>Compiled by Cherice Montgomery</a:t>
            </a:r>
          </a:p>
          <a:p>
            <a:r>
              <a:rPr lang="en-US" sz="3600" b="1" dirty="0">
                <a:latin typeface="Franklin Gothic Book" panose="020B0503020102020204" pitchFamily="34" charset="0"/>
              </a:rPr>
              <a:t>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70658-71EA-7EA0-015B-5D3382BFF3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Free Covered Wagon Usa photo and picture">
            <a:extLst>
              <a:ext uri="{FF2B5EF4-FFF2-40B4-BE49-F238E27FC236}">
                <a16:creationId xmlns:a16="http://schemas.microsoft.com/office/drawing/2014/main" id="{C8EF4098-26D6-DF07-7021-9CADC860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81" y="1654396"/>
            <a:ext cx="4584337" cy="39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3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12A02-300C-707B-FEC2-167B7E5E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seagull ocean avian vector">
            <a:extLst>
              <a:ext uri="{FF2B5EF4-FFF2-40B4-BE49-F238E27FC236}">
                <a16:creationId xmlns:a16="http://schemas.microsoft.com/office/drawing/2014/main" id="{02758B7F-376A-5B6E-3EB3-1D158EB9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70" y="541360"/>
            <a:ext cx="2981874" cy="46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grasshopper cricket silhouette vector">
            <a:extLst>
              <a:ext uri="{FF2B5EF4-FFF2-40B4-BE49-F238E27FC236}">
                <a16:creationId xmlns:a16="http://schemas.microsoft.com/office/drawing/2014/main" id="{46B1BE22-2C99-EE6D-7D06-391143C4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245">
            <a:off x="1269130" y="5659564"/>
            <a:ext cx="1174044" cy="5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ree grasshopper cricket silhouette vector">
            <a:extLst>
              <a:ext uri="{FF2B5EF4-FFF2-40B4-BE49-F238E27FC236}">
                <a16:creationId xmlns:a16="http://schemas.microsoft.com/office/drawing/2014/main" id="{6AA1BE88-9AED-58EE-A013-2E9D6A16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571">
            <a:off x="406771" y="4953321"/>
            <a:ext cx="1174044" cy="5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ree grasshopper cricket silhouette vector">
            <a:extLst>
              <a:ext uri="{FF2B5EF4-FFF2-40B4-BE49-F238E27FC236}">
                <a16:creationId xmlns:a16="http://schemas.microsoft.com/office/drawing/2014/main" id="{BC6C81DF-9AAC-684C-0BB4-A071B5C2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899">
            <a:off x="2902246" y="5633512"/>
            <a:ext cx="843404" cy="4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grasshopper cricket silhouette vector">
            <a:extLst>
              <a:ext uri="{FF2B5EF4-FFF2-40B4-BE49-F238E27FC236}">
                <a16:creationId xmlns:a16="http://schemas.microsoft.com/office/drawing/2014/main" id="{31732F30-99E1-8847-CFEE-F591BBEE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040">
            <a:off x="4030533" y="5928842"/>
            <a:ext cx="1174044" cy="5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grasshopper cricket silhouette vector">
            <a:extLst>
              <a:ext uri="{FF2B5EF4-FFF2-40B4-BE49-F238E27FC236}">
                <a16:creationId xmlns:a16="http://schemas.microsoft.com/office/drawing/2014/main" id="{AAA42C59-9768-DF9B-5616-3E89FDF3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81" y="4573786"/>
            <a:ext cx="829220" cy="4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 grasshopper cricket silhouette vector">
            <a:extLst>
              <a:ext uri="{FF2B5EF4-FFF2-40B4-BE49-F238E27FC236}">
                <a16:creationId xmlns:a16="http://schemas.microsoft.com/office/drawing/2014/main" id="{BBAD665A-512D-AC66-EBF3-0D0C9BCC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17">
            <a:off x="3113766" y="5067654"/>
            <a:ext cx="656274" cy="3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eagull ocean avian vector">
            <a:extLst>
              <a:ext uri="{FF2B5EF4-FFF2-40B4-BE49-F238E27FC236}">
                <a16:creationId xmlns:a16="http://schemas.microsoft.com/office/drawing/2014/main" id="{C5AB3299-4887-BF86-A962-004F751D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040" flipH="1">
            <a:off x="974427" y="288513"/>
            <a:ext cx="876530" cy="13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seagull ocean avian vector">
            <a:extLst>
              <a:ext uri="{FF2B5EF4-FFF2-40B4-BE49-F238E27FC236}">
                <a16:creationId xmlns:a16="http://schemas.microsoft.com/office/drawing/2014/main" id="{9089F4C1-8941-8B11-D989-5F7BFEA8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7394">
            <a:off x="3340689" y="683199"/>
            <a:ext cx="1226150" cy="19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6D5A9A-CAE7-AB8B-F190-C85EA690DF90}"/>
              </a:ext>
            </a:extLst>
          </p:cNvPr>
          <p:cNvSpPr txBox="1"/>
          <p:nvPr/>
        </p:nvSpPr>
        <p:spPr>
          <a:xfrm>
            <a:off x="1639148" y="6501515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Images:  GDJ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E910D-41A7-09C3-353B-E388FCB1092C}"/>
              </a:ext>
            </a:extLst>
          </p:cNvPr>
          <p:cNvSpPr txBox="1"/>
          <p:nvPr/>
        </p:nvSpPr>
        <p:spPr>
          <a:xfrm>
            <a:off x="6408451" y="6501515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Images:  </a:t>
            </a:r>
            <a:r>
              <a:rPr lang="en-US" dirty="0" err="1">
                <a:latin typeface="Franklin Gothic Book" panose="020B0503020102020204" pitchFamily="34" charset="0"/>
              </a:rPr>
              <a:t>Mdherren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C5BC-3FF5-FEB0-5FF7-AF70DB2E5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boys game old fashioned vector">
            <a:extLst>
              <a:ext uri="{FF2B5EF4-FFF2-40B4-BE49-F238E27FC236}">
                <a16:creationId xmlns:a16="http://schemas.microsoft.com/office/drawing/2014/main" id="{57B6875E-EA35-2FFC-9D08-D3540595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52" y="308930"/>
            <a:ext cx="4538546" cy="62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4E5C42-652A-EE37-BD20-BEFD162626C8}"/>
              </a:ext>
            </a:extLst>
          </p:cNvPr>
          <p:cNvSpPr txBox="1"/>
          <p:nvPr/>
        </p:nvSpPr>
        <p:spPr>
          <a:xfrm>
            <a:off x="5553307" y="6488668"/>
            <a:ext cx="359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Clker</a:t>
            </a:r>
            <a:r>
              <a:rPr lang="en-US" dirty="0">
                <a:latin typeface="Franklin Gothic Book" panose="020B0503020102020204" pitchFamily="34" charset="0"/>
              </a:rPr>
              <a:t>-Free-Vector-Images</a:t>
            </a:r>
          </a:p>
        </p:txBody>
      </p:sp>
    </p:spTree>
    <p:extLst>
      <p:ext uri="{BB962C8B-B14F-4D97-AF65-F5344CB8AC3E}">
        <p14:creationId xmlns:p14="http://schemas.microsoft.com/office/powerpoint/2010/main" val="414611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1EE7-8D03-C7CA-9E9F-81DBBECC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ee Campire Fire photo and picture">
            <a:extLst>
              <a:ext uri="{FF2B5EF4-FFF2-40B4-BE49-F238E27FC236}">
                <a16:creationId xmlns:a16="http://schemas.microsoft.com/office/drawing/2014/main" id="{97F1573A-4B95-40C1-9DD5-7073C1E5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19313-3088-23E6-3C4D-CA23105CA3E6}"/>
              </a:ext>
            </a:extLst>
          </p:cNvPr>
          <p:cNvSpPr txBox="1"/>
          <p:nvPr/>
        </p:nvSpPr>
        <p:spPr>
          <a:xfrm>
            <a:off x="5943600" y="639000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NatWhitePhotography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8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7ABA5B5-E301-6FFF-4F8A-5138425B8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 your wagons here!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E92F01-7D35-15DC-CAB4-939D83A69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791" y="6037059"/>
            <a:ext cx="62524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Dejen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carromatos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029" name="Picture 5" descr="Free Covered Wagon Usa photo and picture">
            <a:extLst>
              <a:ext uri="{FF2B5EF4-FFF2-40B4-BE49-F238E27FC236}">
                <a16:creationId xmlns:a16="http://schemas.microsoft.com/office/drawing/2014/main" id="{ED398033-7C6F-14A7-75DE-2C357034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95046"/>
            <a:ext cx="6951318" cy="59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8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2B78A-81AA-0182-CB91-BFD38699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BAEE1E3-0E11-5BBF-1276-D233435A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499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pulled handcarts.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0F42C0-5CDF-12E9-64D1-05557016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427" y="6037059"/>
            <a:ext cx="61011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Tiraron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carros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mano.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2050" name="Picture 2" descr="Free Carts Wooden Cart photo and picture">
            <a:extLst>
              <a:ext uri="{FF2B5EF4-FFF2-40B4-BE49-F238E27FC236}">
                <a16:creationId xmlns:a16="http://schemas.microsoft.com/office/drawing/2014/main" id="{63411F25-9C5B-0397-17FD-6E502431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9144000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2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C222D-55D2-BF05-2E4D-923E87E66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Pioneer Walking photo and picture">
            <a:extLst>
              <a:ext uri="{FF2B5EF4-FFF2-40B4-BE49-F238E27FC236}">
                <a16:creationId xmlns:a16="http://schemas.microsoft.com/office/drawing/2014/main" id="{1BFE5558-BFC3-D6CB-161E-79CCBC5F4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5114995-520B-DB78-6A04-8D2EEDEA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walked.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01AD80-52A7-6ABE-9BE0-EFC06F769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0893"/>
            <a:ext cx="91439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Caminaron</a:t>
            </a:r>
            <a:r>
              <a:rPr lang="en-US" sz="4600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600" dirty="0">
              <a:solidFill>
                <a:schemeClr val="accent6">
                  <a:lumMod val="50000"/>
                </a:schemeClr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1F0F-5C3B-D030-1E1D-6111562E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Bread Furnace photo and picture">
            <a:extLst>
              <a:ext uri="{FF2B5EF4-FFF2-40B4-BE49-F238E27FC236}">
                <a16:creationId xmlns:a16="http://schemas.microsoft.com/office/drawing/2014/main" id="{10793FEA-A877-B80E-A863-EBD156E0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438344F-3A68-1AF8-DE9B-D02A197B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gathered wood.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7AF63F-7B2E-A1A4-40AB-F85B4DDC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561" y="5990893"/>
            <a:ext cx="438889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Recogieron</a:t>
            </a:r>
            <a:r>
              <a:rPr lang="en-US" sz="4600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leña</a:t>
            </a:r>
            <a:r>
              <a:rPr lang="en-US" sz="4600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1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46D4-18CF-A442-6726-D0964CD72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Blueberries Shrub photo and picture">
            <a:extLst>
              <a:ext uri="{FF2B5EF4-FFF2-40B4-BE49-F238E27FC236}">
                <a16:creationId xmlns:a16="http://schemas.microsoft.com/office/drawing/2014/main" id="{AF4649C8-ED57-36E3-1B93-2BD39033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D0022E4-88B1-B837-7096-AE92A720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picked berries.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2FE562-02D4-3397-50EC-66134611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850" y="5990893"/>
            <a:ext cx="47523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Recogieron</a:t>
            </a:r>
            <a:r>
              <a:rPr lang="en-US" sz="4600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 bayas.</a:t>
            </a:r>
            <a:endParaRPr lang="en-US" sz="4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7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9F30-3439-7F46-C2B3-9B58CD5AF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EFF71DA-A50D-ECB6-6A42-F759860B3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washed and hung clothes.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CB9E4-BF9A-18D2-7322-41C64438E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979" y="5990893"/>
            <a:ext cx="698005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Lavaron</a:t>
            </a:r>
            <a:r>
              <a:rPr lang="en-US" sz="46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y </a:t>
            </a:r>
            <a:r>
              <a:rPr lang="en-US" sz="46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colgaron</a:t>
            </a:r>
            <a:r>
              <a:rPr lang="en-US" sz="46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la </a:t>
            </a:r>
            <a:r>
              <a:rPr lang="en-US" sz="46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ropa</a:t>
            </a:r>
            <a:r>
              <a:rPr lang="en-US" sz="46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6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Free Washboard To Wash photo and picture">
            <a:extLst>
              <a:ext uri="{FF2B5EF4-FFF2-40B4-BE49-F238E27FC236}">
                <a16:creationId xmlns:a16="http://schemas.microsoft.com/office/drawing/2014/main" id="{37E8B9E8-DE9C-875B-F49D-BF965F60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903"/>
            <a:ext cx="5752287" cy="53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Washroom Laundry photo and picture">
            <a:extLst>
              <a:ext uri="{FF2B5EF4-FFF2-40B4-BE49-F238E27FC236}">
                <a16:creationId xmlns:a16="http://schemas.microsoft.com/office/drawing/2014/main" id="{C9A35E00-000E-4BF7-5346-E9AAC8AE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2" y="1876093"/>
            <a:ext cx="2742248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6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AE671-93EA-DC5C-2324-20E58396C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5F9A61-46A9-4598-9C16-BCB89ABD8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milked the cow.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98C504-6D3E-D9F1-6C44-8991C200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0893"/>
            <a:ext cx="91439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4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Ellos ordeñaron a la vaca.</a:t>
            </a:r>
            <a:endParaRPr lang="en-US" sz="4600" b="1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4" descr="Free Cow Farm photo and picture">
            <a:extLst>
              <a:ext uri="{FF2B5EF4-FFF2-40B4-BE49-F238E27FC236}">
                <a16:creationId xmlns:a16="http://schemas.microsoft.com/office/drawing/2014/main" id="{EAA99769-B1F9-71E1-4329-005BBD5D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3" y="933174"/>
            <a:ext cx="7647673" cy="4463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ree Milk Can Old Milk Can photo and picture">
            <a:extLst>
              <a:ext uri="{FF2B5EF4-FFF2-40B4-BE49-F238E27FC236}">
                <a16:creationId xmlns:a16="http://schemas.microsoft.com/office/drawing/2014/main" id="{3057144F-302A-36A1-1A85-CBB2064B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2688950"/>
            <a:ext cx="2364026" cy="3547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0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8EF00-F4DF-961D-F602-DBF005A2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ree Covered Wagon Usa photo and picture">
            <a:extLst>
              <a:ext uri="{FF2B5EF4-FFF2-40B4-BE49-F238E27FC236}">
                <a16:creationId xmlns:a16="http://schemas.microsoft.com/office/drawing/2014/main" id="{F5B10FBB-D3B3-A0B2-8C66-D0167DFC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4" y="0"/>
            <a:ext cx="79724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48EC1-BF1B-7FBD-442C-1AA3BC870480}"/>
              </a:ext>
            </a:extLst>
          </p:cNvPr>
          <p:cNvSpPr txBox="1"/>
          <p:nvPr/>
        </p:nvSpPr>
        <p:spPr>
          <a:xfrm>
            <a:off x="6757639" y="6488668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Momentmal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4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C5AC5-046D-71C3-FC8F-64B40A75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cow milking dairy illustration">
            <a:extLst>
              <a:ext uri="{FF2B5EF4-FFF2-40B4-BE49-F238E27FC236}">
                <a16:creationId xmlns:a16="http://schemas.microsoft.com/office/drawing/2014/main" id="{1843DF44-A2C7-D239-C1C9-95B96E06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3478194-998A-B77A-8D3C-F6542334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milked the cow.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D38C79-8119-8FAD-E25C-D559A204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0893"/>
            <a:ext cx="91439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4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Ellos ordeñaron a la vaca.</a:t>
            </a:r>
            <a:endParaRPr lang="en-US" sz="4600" b="1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2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B1E35-387A-26E2-9CF0-C306B702D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CE9E0A-7CB6-107F-6A06-EBBC4223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churned butter.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55E683-3E07-EF52-3FE5-24AEFAFB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33" y="5990893"/>
            <a:ext cx="546893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Hicieron</a:t>
            </a:r>
            <a:r>
              <a:rPr lang="en-US" sz="4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4600" b="1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mantequilla</a:t>
            </a:r>
            <a:r>
              <a:rPr lang="en-US" sz="4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6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Free Wooden Bucket Container photo and picture">
            <a:extLst>
              <a:ext uri="{FF2B5EF4-FFF2-40B4-BE49-F238E27FC236}">
                <a16:creationId xmlns:a16="http://schemas.microsoft.com/office/drawing/2014/main" id="{51275112-106A-0801-C69E-CDC5237A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151"/>
            <a:ext cx="5059742" cy="57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Food Butter photo and picture">
            <a:extLst>
              <a:ext uri="{FF2B5EF4-FFF2-40B4-BE49-F238E27FC236}">
                <a16:creationId xmlns:a16="http://schemas.microsoft.com/office/drawing/2014/main" id="{BDB68035-B686-249E-1093-955D5B7D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27" y="3421164"/>
            <a:ext cx="4171766" cy="27804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8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96301-B408-B289-FCE4-B54C1187A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1841F6-2637-9E87-ADAD-DFC426672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1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watched the seagulls eat the crickets.</a:t>
            </a:r>
            <a:endParaRPr kumimoji="0" lang="en-US" altLang="en-US" sz="300" b="1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BD4331-98DA-E485-8EA9-E502375D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7059"/>
            <a:ext cx="9143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Observaron</a:t>
            </a:r>
            <a:r>
              <a:rPr lang="en-US" sz="40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las </a:t>
            </a:r>
            <a:r>
              <a:rPr lang="en-US" sz="40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gaviotas</a:t>
            </a:r>
            <a:r>
              <a:rPr lang="en-US" sz="40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comer </a:t>
            </a:r>
            <a:r>
              <a:rPr lang="en-US" sz="40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los</a:t>
            </a:r>
            <a:r>
              <a:rPr lang="en-US" sz="40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grillos</a:t>
            </a:r>
            <a:r>
              <a:rPr lang="en-US" sz="40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Free seagull ocean avian vector">
            <a:extLst>
              <a:ext uri="{FF2B5EF4-FFF2-40B4-BE49-F238E27FC236}">
                <a16:creationId xmlns:a16="http://schemas.microsoft.com/office/drawing/2014/main" id="{A3D7B30C-DD70-4655-871A-742E9E82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82" y="1167096"/>
            <a:ext cx="2981874" cy="46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grasshopper cricket silhouette vector">
            <a:extLst>
              <a:ext uri="{FF2B5EF4-FFF2-40B4-BE49-F238E27FC236}">
                <a16:creationId xmlns:a16="http://schemas.microsoft.com/office/drawing/2014/main" id="{F6891DCC-8972-5FBA-8FD5-DE9F058E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245">
            <a:off x="1408793" y="5224666"/>
            <a:ext cx="1174044" cy="5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ree grasshopper cricket silhouette vector">
            <a:extLst>
              <a:ext uri="{FF2B5EF4-FFF2-40B4-BE49-F238E27FC236}">
                <a16:creationId xmlns:a16="http://schemas.microsoft.com/office/drawing/2014/main" id="{075E3864-9016-3A70-793C-23001B04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571">
            <a:off x="546434" y="4518423"/>
            <a:ext cx="1174044" cy="5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ree grasshopper cricket silhouette vector">
            <a:extLst>
              <a:ext uri="{FF2B5EF4-FFF2-40B4-BE49-F238E27FC236}">
                <a16:creationId xmlns:a16="http://schemas.microsoft.com/office/drawing/2014/main" id="{913B66DE-0FF9-9CAD-ADB6-64254BB3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899">
            <a:off x="3041909" y="5198614"/>
            <a:ext cx="843404" cy="4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grasshopper cricket silhouette vector">
            <a:extLst>
              <a:ext uri="{FF2B5EF4-FFF2-40B4-BE49-F238E27FC236}">
                <a16:creationId xmlns:a16="http://schemas.microsoft.com/office/drawing/2014/main" id="{83C14BB3-64E2-5A92-0D28-038BA222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040">
            <a:off x="4170196" y="5493944"/>
            <a:ext cx="1174044" cy="58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grasshopper cricket silhouette vector">
            <a:extLst>
              <a:ext uri="{FF2B5EF4-FFF2-40B4-BE49-F238E27FC236}">
                <a16:creationId xmlns:a16="http://schemas.microsoft.com/office/drawing/2014/main" id="{4385D674-A38C-A33E-0BD4-C74FB779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4" y="4138888"/>
            <a:ext cx="829220" cy="4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 grasshopper cricket silhouette vector">
            <a:extLst>
              <a:ext uri="{FF2B5EF4-FFF2-40B4-BE49-F238E27FC236}">
                <a16:creationId xmlns:a16="http://schemas.microsoft.com/office/drawing/2014/main" id="{DCB06A79-2568-287F-8B2E-E4BC5E72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17">
            <a:off x="3253429" y="4632756"/>
            <a:ext cx="656274" cy="3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eagull ocean avian vector">
            <a:extLst>
              <a:ext uri="{FF2B5EF4-FFF2-40B4-BE49-F238E27FC236}">
                <a16:creationId xmlns:a16="http://schemas.microsoft.com/office/drawing/2014/main" id="{9142D7CF-7010-5146-CD13-2888DB85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040" flipH="1">
            <a:off x="628739" y="914249"/>
            <a:ext cx="876530" cy="13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seagull ocean avian vector">
            <a:extLst>
              <a:ext uri="{FF2B5EF4-FFF2-40B4-BE49-F238E27FC236}">
                <a16:creationId xmlns:a16="http://schemas.microsoft.com/office/drawing/2014/main" id="{87CA7957-F876-6075-4FB6-9EC1A2D2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7394">
            <a:off x="2995001" y="1308935"/>
            <a:ext cx="1226150" cy="19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0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1BBCB-7B42-2A54-C526-E88145ABE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0BE21CB-5CA9-AF7B-478F-37097862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played games.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30CF38-E949-C471-DD30-780FE9EB6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0893"/>
            <a:ext cx="91439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Jugaron</a:t>
            </a:r>
            <a:r>
              <a:rPr lang="en-US" sz="46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Franklin Gothic Book" panose="020B0503020102020204" pitchFamily="34" charset="0"/>
                <a:ea typeface="Times New Roman" panose="02020603050405020304" pitchFamily="18" charset="0"/>
              </a:rPr>
              <a:t>juegos</a:t>
            </a:r>
            <a:r>
              <a:rPr lang="en-US" sz="46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6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Free boys game old fashioned vector">
            <a:extLst>
              <a:ext uri="{FF2B5EF4-FFF2-40B4-BE49-F238E27FC236}">
                <a16:creationId xmlns:a16="http://schemas.microsoft.com/office/drawing/2014/main" id="{241C2C92-D800-A1CE-7664-353DB8B7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56" y="891967"/>
            <a:ext cx="3843261" cy="52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0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1DA5-4348-CECB-DDC3-E62647341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ee Campire Fire photo and picture">
            <a:extLst>
              <a:ext uri="{FF2B5EF4-FFF2-40B4-BE49-F238E27FC236}">
                <a16:creationId xmlns:a16="http://schemas.microsoft.com/office/drawing/2014/main" id="{B0885C9B-B614-C97B-E225-EE3FE85A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F057FF-5BE1-018A-58E3-759C007A2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built campfires.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2A1AC4-52BF-DC6B-6F0E-62ADF1E9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061" y="5990893"/>
            <a:ext cx="567790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Construyeron</a:t>
            </a:r>
            <a:r>
              <a:rPr lang="en-US" sz="4600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fogatas</a:t>
            </a:r>
            <a:r>
              <a:rPr lang="en-US" sz="4600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  <a:endParaRPr lang="en-US" sz="4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1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50E5-6747-E929-A836-53A9BE5DC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Carts Wooden Cart photo and picture">
            <a:extLst>
              <a:ext uri="{FF2B5EF4-FFF2-40B4-BE49-F238E27FC236}">
                <a16:creationId xmlns:a16="http://schemas.microsoft.com/office/drawing/2014/main" id="{B7380A6A-4C20-1C6F-5EE7-FB1E1A9F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0016"/>
            <a:ext cx="9144000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99A83-AE16-2958-72E0-809628FA39E3}"/>
              </a:ext>
            </a:extLst>
          </p:cNvPr>
          <p:cNvSpPr txBox="1"/>
          <p:nvPr/>
        </p:nvSpPr>
        <p:spPr>
          <a:xfrm>
            <a:off x="6757639" y="6488668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Momentmal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5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D2E0F-22D3-3B13-7475-ABE1780A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Pioneer Walking photo and picture">
            <a:extLst>
              <a:ext uri="{FF2B5EF4-FFF2-40B4-BE49-F238E27FC236}">
                <a16:creationId xmlns:a16="http://schemas.microsoft.com/office/drawing/2014/main" id="{F713DA1A-9682-CE6E-7538-C3C3EE27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528AA-A327-87F4-088A-C749B0EF8725}"/>
              </a:ext>
            </a:extLst>
          </p:cNvPr>
          <p:cNvSpPr txBox="1"/>
          <p:nvPr/>
        </p:nvSpPr>
        <p:spPr>
          <a:xfrm>
            <a:off x="6757639" y="6488668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Writerchick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25FBC-26D9-0463-7351-FC08A310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Bread Furnace photo and picture">
            <a:extLst>
              <a:ext uri="{FF2B5EF4-FFF2-40B4-BE49-F238E27FC236}">
                <a16:creationId xmlns:a16="http://schemas.microsoft.com/office/drawing/2014/main" id="{B51F4CF9-3A2F-B36D-827A-FA40A5C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5C15A-848D-3312-30AA-23D084739FBA}"/>
              </a:ext>
            </a:extLst>
          </p:cNvPr>
          <p:cNvSpPr txBox="1"/>
          <p:nvPr/>
        </p:nvSpPr>
        <p:spPr>
          <a:xfrm>
            <a:off x="7159083" y="6488668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Image:  Ha11ok</a:t>
            </a:r>
          </a:p>
        </p:txBody>
      </p:sp>
    </p:spTree>
    <p:extLst>
      <p:ext uri="{BB962C8B-B14F-4D97-AF65-F5344CB8AC3E}">
        <p14:creationId xmlns:p14="http://schemas.microsoft.com/office/powerpoint/2010/main" val="18610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D7D12-AD96-3CF0-EEEF-7C3F1F8D4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Blueberries Shrub photo and picture">
            <a:extLst>
              <a:ext uri="{FF2B5EF4-FFF2-40B4-BE49-F238E27FC236}">
                <a16:creationId xmlns:a16="http://schemas.microsoft.com/office/drawing/2014/main" id="{570300A9-5E95-7EFD-5C95-2B91F35F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85514-5976-31FC-F5CE-7E09AAE6CCA9}"/>
              </a:ext>
            </a:extLst>
          </p:cNvPr>
          <p:cNvSpPr txBox="1"/>
          <p:nvPr/>
        </p:nvSpPr>
        <p:spPr>
          <a:xfrm>
            <a:off x="7359805" y="6488668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Jensb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2D7C-5FC6-9175-C608-1CE3C703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Washboard To Wash photo and picture">
            <a:extLst>
              <a:ext uri="{FF2B5EF4-FFF2-40B4-BE49-F238E27FC236}">
                <a16:creationId xmlns:a16="http://schemas.microsoft.com/office/drawing/2014/main" id="{29D15289-A4D3-EABA-C280-41A54F44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903"/>
            <a:ext cx="5752287" cy="53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Washroom Laundry photo and picture">
            <a:extLst>
              <a:ext uri="{FF2B5EF4-FFF2-40B4-BE49-F238E27FC236}">
                <a16:creationId xmlns:a16="http://schemas.microsoft.com/office/drawing/2014/main" id="{33B9FC03-0AAD-8A1B-DE3C-B91D2052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2" y="1876093"/>
            <a:ext cx="2742248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45D90-F768-1140-67E1-6BEAC9990676}"/>
              </a:ext>
            </a:extLst>
          </p:cNvPr>
          <p:cNvSpPr txBox="1"/>
          <p:nvPr/>
        </p:nvSpPr>
        <p:spPr>
          <a:xfrm>
            <a:off x="1505019" y="6199208"/>
            <a:ext cx="27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Thomas Wolter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7B3F3-322E-CDD6-47A6-7C6BFB8CA2CB}"/>
              </a:ext>
            </a:extLst>
          </p:cNvPr>
          <p:cNvSpPr txBox="1"/>
          <p:nvPr/>
        </p:nvSpPr>
        <p:spPr>
          <a:xfrm>
            <a:off x="5998722" y="6199208"/>
            <a:ext cx="27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Matthiasboeckel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6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71B78-1722-12F1-18F9-4237E648F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ree Cow Farm photo and picture">
            <a:extLst>
              <a:ext uri="{FF2B5EF4-FFF2-40B4-BE49-F238E27FC236}">
                <a16:creationId xmlns:a16="http://schemas.microsoft.com/office/drawing/2014/main" id="{540C8AB6-C4D9-7261-4666-592D3D044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125" y1="36680" x2="11016" y2="46051"/>
                        <a14:foregroundMark x1="11016" y1="46051" x2="11484" y2="53280"/>
                        <a14:foregroundMark x1="11719" y1="50335" x2="12344" y2="54217"/>
                        <a14:foregroundMark x1="11563" y1="49130" x2="10703" y2="51272"/>
                        <a14:foregroundMark x1="79141" y1="26238" x2="81875" y2="37216"/>
                        <a14:foregroundMark x1="76484" y1="49531" x2="77031" y2="55422"/>
                        <a14:foregroundMark x1="76563" y1="48327" x2="77109" y2="48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9" r="1073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54160E-B8E0-5609-7912-892AEB108FA2}"/>
              </a:ext>
            </a:extLst>
          </p:cNvPr>
          <p:cNvSpPr txBox="1"/>
          <p:nvPr/>
        </p:nvSpPr>
        <p:spPr>
          <a:xfrm>
            <a:off x="5854391" y="6488668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Public Domain Pictures</a:t>
            </a:r>
          </a:p>
        </p:txBody>
      </p:sp>
    </p:spTree>
    <p:extLst>
      <p:ext uri="{BB962C8B-B14F-4D97-AF65-F5344CB8AC3E}">
        <p14:creationId xmlns:p14="http://schemas.microsoft.com/office/powerpoint/2010/main" val="202401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C5FC5-D782-3D40-A211-356A1F1E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Wooden Bucket Container photo and picture">
            <a:extLst>
              <a:ext uri="{FF2B5EF4-FFF2-40B4-BE49-F238E27FC236}">
                <a16:creationId xmlns:a16="http://schemas.microsoft.com/office/drawing/2014/main" id="{7FF8F5FD-2473-A5B0-9B34-7642C9E1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64" y="0"/>
            <a:ext cx="5059742" cy="57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Food Butter photo and picture">
            <a:extLst>
              <a:ext uri="{FF2B5EF4-FFF2-40B4-BE49-F238E27FC236}">
                <a16:creationId xmlns:a16="http://schemas.microsoft.com/office/drawing/2014/main" id="{24B6EB41-8774-78F7-6F07-1B6F7196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27" y="3421164"/>
            <a:ext cx="4171766" cy="27804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061DE1-62EC-32D7-A7E1-049236B2609F}"/>
              </a:ext>
            </a:extLst>
          </p:cNvPr>
          <p:cNvSpPr txBox="1"/>
          <p:nvPr/>
        </p:nvSpPr>
        <p:spPr>
          <a:xfrm>
            <a:off x="1371600" y="5531360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Anterate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C4764-44A9-871A-150B-5270D3B0E6FC}"/>
              </a:ext>
            </a:extLst>
          </p:cNvPr>
          <p:cNvSpPr txBox="1"/>
          <p:nvPr/>
        </p:nvSpPr>
        <p:spPr>
          <a:xfrm>
            <a:off x="5627649" y="6319380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Image:  </a:t>
            </a:r>
            <a:r>
              <a:rPr lang="en-US" dirty="0" err="1">
                <a:latin typeface="Franklin Gothic Book" panose="020B0503020102020204" pitchFamily="34" charset="0"/>
              </a:rPr>
              <a:t>Rodeopix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2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1351</Words>
  <Application>Microsoft Office PowerPoint</Application>
  <PresentationFormat>On-screen Show (4:3)</PresentationFormat>
  <Paragraphs>120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Franklin Gothic Book</vt:lpstr>
      <vt:lpstr>Office Theme</vt:lpstr>
      <vt:lpstr>Pictures for Primary Pioneer Activity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Cherice Montgomery</dc:creator>
  <cp:lastModifiedBy>Cherice Montgomery</cp:lastModifiedBy>
  <cp:revision>18</cp:revision>
  <dcterms:created xsi:type="dcterms:W3CDTF">2024-02-17T00:12:48Z</dcterms:created>
  <dcterms:modified xsi:type="dcterms:W3CDTF">2024-02-17T01:38:04Z</dcterms:modified>
</cp:coreProperties>
</file>