
<file path=[Content_Types].xml><?xml version="1.0" encoding="utf-8"?>
<Types xmlns="http://schemas.openxmlformats.org/package/2006/content-types">
  <Default Extension="jpeg" ContentType="image/jpeg"/>
  <Default Extension="jpg" ContentType="image/pn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7.jpg" ContentType="image/jpeg"/>
  <Override PartName="/ppt/media/image8.jpg" ContentType="image/jpeg"/>
  <Override PartName="/ppt/media/image9.jpg" ContentType="image/jpeg"/>
  <Override PartName="/ppt/media/image10.jpg" ContentType="image/jpeg"/>
  <Override PartName="/ppt/media/image11.jpg" ContentType="image/jpeg"/>
  <Override PartName="/ppt/media/image12.jpg" ContentType="image/jpeg"/>
  <Override PartName="/ppt/media/image13.jpg" ContentType="image/jpeg"/>
  <Override PartName="/ppt/media/image14.jpg" ContentType="image/jpeg"/>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image16.jpg" ContentType="image/jpeg"/>
  <Override PartName="/ppt/media/image17.jpg" ContentType="image/jpeg"/>
  <Override PartName="/ppt/notesSlides/notesSlide7.xml" ContentType="application/vnd.openxmlformats-officedocument.presentationml.notesSlide+xml"/>
  <Override PartName="/ppt/media/image19.jpg" ContentType="image/jpeg"/>
  <Override PartName="/ppt/notesSlides/notesSlide8.xml" ContentType="application/vnd.openxmlformats-officedocument.presentationml.notesSlide+xml"/>
  <Override PartName="/ppt/media/image20.jpg" ContentType="image/jpeg"/>
  <Override PartName="/ppt/notesSlides/notesSlide9.xml" ContentType="application/vnd.openxmlformats-officedocument.presentationml.notesSlide+xml"/>
  <Override PartName="/ppt/media/image21.jpg" ContentType="image/jpeg"/>
  <Override PartName="/ppt/notesSlides/notesSlide10.xml" ContentType="application/vnd.openxmlformats-officedocument.presentationml.notesSlide+xml"/>
  <Override PartName="/ppt/notesSlides/notesSlide11.xml" ContentType="application/vnd.openxmlformats-officedocument.presentationml.notesSlide+xml"/>
  <Override PartName="/ppt/media/image23.jpg" ContentType="image/jpeg"/>
  <Override PartName="/ppt/notesSlides/notesSlide12.xml" ContentType="application/vnd.openxmlformats-officedocument.presentationml.notesSlide+xml"/>
  <Override PartName="/ppt/notesSlides/notesSlide13.xml" ContentType="application/vnd.openxmlformats-officedocument.presentationml.notesSlide+xml"/>
  <Override PartName="/ppt/media/image25.jpg" ContentType="image/jpeg"/>
  <Override PartName="/ppt/notesSlides/notesSlide14.xml" ContentType="application/vnd.openxmlformats-officedocument.presentationml.notesSlide+xml"/>
  <Override PartName="/ppt/media/image26.jpg" ContentType="image/jpeg"/>
  <Override PartName="/ppt/notesSlides/notesSlide15.xml" ContentType="application/vnd.openxmlformats-officedocument.presentationml.notesSlide+xml"/>
  <Override PartName="/ppt/media/image27.jpg" ContentType="image/jpeg"/>
  <Override PartName="/ppt/notesSlides/notesSlide16.xml" ContentType="application/vnd.openxmlformats-officedocument.presentationml.notesSlide+xml"/>
  <Override PartName="/ppt/media/image28.jpg" ContentType="image/jpeg"/>
  <Override PartName="/ppt/notesSlides/notesSlide17.xml" ContentType="application/vnd.openxmlformats-officedocument.presentationml.notesSlide+xml"/>
  <Override PartName="/ppt/notesSlides/notesSlide18.xml" ContentType="application/vnd.openxmlformats-officedocument.presentationml.notesSlide+xml"/>
  <Override PartName="/ppt/media/image35.jpg" ContentType="image/jpeg"/>
  <Override PartName="/ppt/notesSlides/notesSlide19.xml" ContentType="application/vnd.openxmlformats-officedocument.presentationml.notesSlide+xml"/>
  <Override PartName="/ppt/media/image36.jpg" ContentType="image/jpeg"/>
  <Override PartName="/ppt/notesSlides/notesSlide20.xml" ContentType="application/vnd.openxmlformats-officedocument.presentationml.notesSlide+xml"/>
  <Override PartName="/ppt/notesSlides/notesSlide21.xml" ContentType="application/vnd.openxmlformats-officedocument.presentationml.notesSlide+xml"/>
  <Override PartName="/ppt/media/image38.jpg" ContentType="image/jpeg"/>
  <Override PartName="/ppt/notesSlides/notesSlide22.xml" ContentType="application/vnd.openxmlformats-officedocument.presentationml.notesSlide+xml"/>
  <Override PartName="/ppt/media/image39.jpg" ContentType="image/jpeg"/>
  <Override PartName="/ppt/notesSlides/notesSlide23.xml" ContentType="application/vnd.openxmlformats-officedocument.presentationml.notesSlide+xml"/>
  <Override PartName="/ppt/media/image40.jpg" ContentType="image/jpeg"/>
  <Override PartName="/ppt/notesSlides/notesSlide24.xml" ContentType="application/vnd.openxmlformats-officedocument.presentationml.notesSlide+xml"/>
  <Override PartName="/ppt/media/image41.jpg" ContentType="image/jpeg"/>
  <Override PartName="/ppt/notesSlides/notesSlide25.xml" ContentType="application/vnd.openxmlformats-officedocument.presentationml.notesSlide+xml"/>
  <Override PartName="/ppt/media/image42.jpg" ContentType="image/jpeg"/>
  <Override PartName="/ppt/notesSlides/notesSlide26.xml" ContentType="application/vnd.openxmlformats-officedocument.presentationml.notesSlide+xml"/>
  <Override PartName="/ppt/media/image43.jpg" ContentType="image/jpeg"/>
  <Override PartName="/ppt/notesSlides/notesSlide27.xml" ContentType="application/vnd.openxmlformats-officedocument.presentationml.notesSlide+xml"/>
  <Override PartName="/ppt/media/image44.jpg" ContentType="image/jpeg"/>
  <Override PartName="/ppt/notesSlides/notesSlide28.xml" ContentType="application/vnd.openxmlformats-officedocument.presentationml.notesSlide+xml"/>
  <Override PartName="/ppt/media/image45.jpg" ContentType="image/jpeg"/>
  <Override PartName="/ppt/notesSlides/notesSlide29.xml" ContentType="application/vnd.openxmlformats-officedocument.presentationml.notesSlide+xml"/>
  <Override PartName="/ppt/media/image46.jpg" ContentType="image/jpeg"/>
  <Override PartName="/ppt/notesSlides/notesSlide30.xml" ContentType="application/vnd.openxmlformats-officedocument.presentationml.notesSlide+xml"/>
  <Override PartName="/ppt/media/image47.jpg" ContentType="image/jpeg"/>
  <Override PartName="/ppt/notesSlides/notesSlide31.xml" ContentType="application/vnd.openxmlformats-officedocument.presentationml.notesSlide+xml"/>
  <Override PartName="/ppt/media/image48.jpg" ContentType="image/jpeg"/>
  <Override PartName="/ppt/media/image49.jpg" ContentType="image/jpeg"/>
  <Override PartName="/ppt/notesSlides/notesSlide32.xml" ContentType="application/vnd.openxmlformats-officedocument.presentationml.notesSlide+xml"/>
  <Override PartName="/ppt/notesSlides/notesSlide33.xml" ContentType="application/vnd.openxmlformats-officedocument.presentationml.notesSlide+xml"/>
  <Override PartName="/ppt/media/image50.jpg" ContentType="image/jpeg"/>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media/image51.jpg" ContentType="image/jpeg"/>
  <Override PartName="/ppt/notesSlides/notesSlide37.xml" ContentType="application/vnd.openxmlformats-officedocument.presentationml.notesSlide+xml"/>
  <Override PartName="/ppt/media/image52.jpg" ContentType="image/jpeg"/>
  <Override PartName="/ppt/notesSlides/notesSlide38.xml" ContentType="application/vnd.openxmlformats-officedocument.presentationml.notesSlide+xml"/>
  <Override PartName="/ppt/media/image53.jpg" ContentType="image/jpeg"/>
  <Override PartName="/ppt/notesSlides/notesSlide39.xml" ContentType="application/vnd.openxmlformats-officedocument.presentationml.notesSlide+xml"/>
  <Override PartName="/ppt/media/image54.jpg" ContentType="image/jpeg"/>
  <Override PartName="/ppt/notesSlides/notesSlide40.xml" ContentType="application/vnd.openxmlformats-officedocument.presentationml.notesSlide+xml"/>
  <Override PartName="/ppt/media/image55.jpg" ContentType="image/jpeg"/>
  <Override PartName="/ppt/notesSlides/notesSlide41.xml" ContentType="application/vnd.openxmlformats-officedocument.presentationml.notesSlide+xml"/>
  <Override PartName="/ppt/media/image56.jpg" ContentType="image/jpeg"/>
  <Override PartName="/ppt/notesSlides/notesSlide42.xml" ContentType="application/vnd.openxmlformats-officedocument.presentationml.notesSlide+xml"/>
  <Override PartName="/ppt/media/image57.jpg" ContentType="image/jpeg"/>
  <Override PartName="/ppt/notesSlides/notesSlide43.xml" ContentType="application/vnd.openxmlformats-officedocument.presentationml.notesSlide+xml"/>
  <Override PartName="/ppt/notesSlides/notesSlide44.xml" ContentType="application/vnd.openxmlformats-officedocument.presentationml.notesSlide+xml"/>
  <Override PartName="/ppt/media/image59.jpg" ContentType="image/jpeg"/>
  <Override PartName="/ppt/notesSlides/notesSlide45.xml" ContentType="application/vnd.openxmlformats-officedocument.presentationml.notesSlide+xml"/>
  <Override PartName="/ppt/media/image60.jpg" ContentType="image/jpeg"/>
  <Override PartName="/ppt/notesSlides/notesSlide46.xml" ContentType="application/vnd.openxmlformats-officedocument.presentationml.notesSlide+xml"/>
  <Override PartName="/ppt/media/image61.jpg" ContentType="image/jpeg"/>
  <Override PartName="/ppt/notesSlides/notesSlide47.xml" ContentType="application/vnd.openxmlformats-officedocument.presentationml.notesSlide+xml"/>
  <Override PartName="/ppt/media/image62.jpg" ContentType="image/jpeg"/>
  <Override PartName="/ppt/notesSlides/notesSlide48.xml" ContentType="application/vnd.openxmlformats-officedocument.presentationml.notesSlide+xml"/>
  <Override PartName="/ppt/media/image63.jpg" ContentType="image/jpeg"/>
  <Override PartName="/ppt/notesSlides/notesSlide49.xml" ContentType="application/vnd.openxmlformats-officedocument.presentationml.notesSlide+xml"/>
  <Override PartName="/ppt/media/image64.jpg" ContentType="image/jpeg"/>
  <Override PartName="/ppt/notesSlides/notesSlide50.xml" ContentType="application/vnd.openxmlformats-officedocument.presentationml.notesSlide+xml"/>
  <Override PartName="/ppt/media/image65.jpg" ContentType="image/jpeg"/>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media/image69.jpg" ContentType="image/jpeg"/>
  <Override PartName="/ppt/notesSlides/notesSlide57.xml" ContentType="application/vnd.openxmlformats-officedocument.presentationml.notesSlide+xml"/>
  <Override PartName="/ppt/media/image71.jpg" ContentType="image/jpeg"/>
  <Override PartName="/ppt/media/image72.jpg" ContentType="image/jpeg"/>
  <Override PartName="/ppt/media/image76.jpg" ContentType="image/jpeg"/>
  <Override PartName="/ppt/media/image77.jpg" ContentType="image/jpeg"/>
  <Override PartName="/ppt/media/image78.jpg" ContentType="image/jpeg"/>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3"/>
  </p:notesMasterIdLst>
  <p:sldIdLst>
    <p:sldId id="2578" r:id="rId2"/>
    <p:sldId id="500" r:id="rId3"/>
    <p:sldId id="2262" r:id="rId4"/>
    <p:sldId id="2593" r:id="rId5"/>
    <p:sldId id="2579" r:id="rId6"/>
    <p:sldId id="2190" r:id="rId7"/>
    <p:sldId id="2611" r:id="rId8"/>
    <p:sldId id="2612" r:id="rId9"/>
    <p:sldId id="2264" r:id="rId10"/>
    <p:sldId id="2570" r:id="rId11"/>
    <p:sldId id="2601" r:id="rId12"/>
    <p:sldId id="2580" r:id="rId13"/>
    <p:sldId id="2600" r:id="rId14"/>
    <p:sldId id="2582" r:id="rId15"/>
    <p:sldId id="2581" r:id="rId16"/>
    <p:sldId id="2583" r:id="rId17"/>
    <p:sldId id="2258" r:id="rId18"/>
    <p:sldId id="304" r:id="rId19"/>
    <p:sldId id="2602" r:id="rId20"/>
    <p:sldId id="2603" r:id="rId21"/>
    <p:sldId id="321" r:id="rId22"/>
    <p:sldId id="2573" r:id="rId23"/>
    <p:sldId id="2576" r:id="rId24"/>
    <p:sldId id="2575" r:id="rId25"/>
    <p:sldId id="2606" r:id="rId26"/>
    <p:sldId id="2605" r:id="rId27"/>
    <p:sldId id="2250" r:id="rId28"/>
    <p:sldId id="2599" r:id="rId29"/>
    <p:sldId id="2607" r:id="rId30"/>
    <p:sldId id="2595" r:id="rId31"/>
    <p:sldId id="2596" r:id="rId32"/>
    <p:sldId id="2598" r:id="rId33"/>
    <p:sldId id="2587" r:id="rId34"/>
    <p:sldId id="306" r:id="rId35"/>
    <p:sldId id="2586" r:id="rId36"/>
    <p:sldId id="2613" r:id="rId37"/>
    <p:sldId id="2488" r:id="rId38"/>
    <p:sldId id="2585" r:id="rId39"/>
    <p:sldId id="2486" r:id="rId40"/>
    <p:sldId id="2489" r:id="rId41"/>
    <p:sldId id="2495" r:id="rId42"/>
    <p:sldId id="2491" r:id="rId43"/>
    <p:sldId id="2621" r:id="rId44"/>
    <p:sldId id="2619" r:id="rId45"/>
    <p:sldId id="2620" r:id="rId46"/>
    <p:sldId id="2494" r:id="rId47"/>
    <p:sldId id="2493" r:id="rId48"/>
    <p:sldId id="2614" r:id="rId49"/>
    <p:sldId id="2608" r:id="rId50"/>
    <p:sldId id="2588" r:id="rId51"/>
    <p:sldId id="2590" r:id="rId52"/>
    <p:sldId id="2589" r:id="rId53"/>
    <p:sldId id="2592" r:id="rId54"/>
    <p:sldId id="2617" r:id="rId55"/>
    <p:sldId id="2618" r:id="rId56"/>
    <p:sldId id="2615" r:id="rId57"/>
    <p:sldId id="260" r:id="rId58"/>
    <p:sldId id="2616" r:id="rId59"/>
    <p:sldId id="2623" r:id="rId60"/>
    <p:sldId id="2622" r:id="rId61"/>
    <p:sldId id="2609" r:id="rId6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mall &amp; Simple Things" id="{310C71E0-434B-4740-902E-D5AAA64A88CF}">
          <p14:sldIdLst>
            <p14:sldId id="2578"/>
          </p14:sldIdLst>
        </p14:section>
        <p14:section name="Scavenger Hunt" id="{FACA1328-80AC-477E-AA66-269422BC8C83}">
          <p14:sldIdLst>
            <p14:sldId id="500"/>
            <p14:sldId id="2262"/>
            <p14:sldId id="2593"/>
          </p14:sldIdLst>
        </p14:section>
        <p14:section name="By Small &amp; Simple Things" id="{FF17D496-8641-4C98-8D43-9B4538B7D32C}">
          <p14:sldIdLst>
            <p14:sldId id="2579"/>
            <p14:sldId id="2190"/>
            <p14:sldId id="2611"/>
          </p14:sldIdLst>
        </p14:section>
        <p14:section name="Small Things Add Up to Big Things" id="{C61A61AC-902F-4AFE-A83A-3609F9909B3A}">
          <p14:sldIdLst>
            <p14:sldId id="2612"/>
            <p14:sldId id="2264"/>
            <p14:sldId id="2570"/>
            <p14:sldId id="2601"/>
          </p14:sldIdLst>
        </p14:section>
        <p14:section name="Faith" id="{7EE4B10C-6D5A-42F2-817E-49D969C48579}">
          <p14:sldIdLst>
            <p14:sldId id="2580"/>
            <p14:sldId id="2600"/>
            <p14:sldId id="2582"/>
            <p14:sldId id="2581"/>
            <p14:sldId id="2583"/>
            <p14:sldId id="2258"/>
            <p14:sldId id="304"/>
            <p14:sldId id="2602"/>
          </p14:sldIdLst>
        </p14:section>
        <p14:section name="Small &amp; Simple Things Lead Us to Hidden Treasures" id="{DA484998-BC24-48F8-91F3-422D342304B6}">
          <p14:sldIdLst>
            <p14:sldId id="2603"/>
            <p14:sldId id="321"/>
            <p14:sldId id="2573"/>
            <p14:sldId id="2576"/>
            <p14:sldId id="2575"/>
          </p14:sldIdLst>
        </p14:section>
        <p14:section name="How Can We Hear Him (Jesus Christ)?" id="{1D3641D8-F7DF-417C-AFB1-F270B39F2B23}">
          <p14:sldIdLst>
            <p14:sldId id="2606"/>
            <p14:sldId id="2605"/>
            <p14:sldId id="2250"/>
          </p14:sldIdLst>
        </p14:section>
        <p14:section name="Good Choices Add Up" id="{25549AFE-2BD9-41C6-84D2-E5E0EB6BF124}">
          <p14:sldIdLst>
            <p14:sldId id="2599"/>
            <p14:sldId id="2607"/>
            <p14:sldId id="2595"/>
            <p14:sldId id="2596"/>
            <p14:sldId id="2598"/>
            <p14:sldId id="2587"/>
          </p14:sldIdLst>
        </p14:section>
        <p14:section name="What Small &amp; Simple Things WIll I Do To Be Healthy &amp; Happy?" id="{B615F22A-10A1-45FF-AD79-230D33F4A66A}">
          <p14:sldIdLst>
            <p14:sldId id="306"/>
            <p14:sldId id="2586"/>
            <p14:sldId id="2613"/>
            <p14:sldId id="2488"/>
            <p14:sldId id="2585"/>
            <p14:sldId id="2486"/>
            <p14:sldId id="2489"/>
            <p14:sldId id="2495"/>
            <p14:sldId id="2491"/>
            <p14:sldId id="2621"/>
            <p14:sldId id="2619"/>
            <p14:sldId id="2620"/>
            <p14:sldId id="2494"/>
            <p14:sldId id="2493"/>
            <p14:sldId id="2614"/>
            <p14:sldId id="2608"/>
          </p14:sldIdLst>
        </p14:section>
        <p14:section name="Little Purple Pansies" id="{1BBDC0FF-4B82-4B77-A3ED-9D52F1F1BF5B}">
          <p14:sldIdLst>
            <p14:sldId id="2588"/>
            <p14:sldId id="2590"/>
            <p14:sldId id="2589"/>
            <p14:sldId id="2592"/>
          </p14:sldIdLst>
        </p14:section>
        <p14:section name="When We Practice Hearing Him, We Feel Peace in Christ" id="{45115A27-5FFA-4E37-8B26-DCFCF9AE7C12}">
          <p14:sldIdLst>
            <p14:sldId id="2617"/>
            <p14:sldId id="2618"/>
            <p14:sldId id="2615"/>
            <p14:sldId id="260"/>
            <p14:sldId id="2616"/>
            <p14:sldId id="2623"/>
            <p14:sldId id="2622"/>
            <p14:sldId id="2609"/>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erice Montgomery" initials="CM" lastIdx="1" clrIdx="0">
    <p:extLst>
      <p:ext uri="{19B8F6BF-5375-455C-9EA6-DF929625EA0E}">
        <p15:presenceInfo xmlns:p15="http://schemas.microsoft.com/office/powerpoint/2012/main" userId="S::chericem@byu.edu::66c52e5a-400c-4e0c-bdac-5ea3cb7168d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C000"/>
    <a:srgbClr val="FF9999"/>
    <a:srgbClr val="FF3399"/>
    <a:srgbClr val="3043D0"/>
    <a:srgbClr val="2A3BBA"/>
    <a:srgbClr val="70AD47"/>
    <a:srgbClr val="FFCCFF"/>
    <a:srgbClr val="CCCCFF"/>
    <a:srgbClr val="A7F59F"/>
    <a:srgbClr val="CC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77868" autoAdjust="0"/>
  </p:normalViewPr>
  <p:slideViewPr>
    <p:cSldViewPr snapToGrid="0">
      <p:cViewPr>
        <p:scale>
          <a:sx n="50" d="100"/>
          <a:sy n="50" d="100"/>
        </p:scale>
        <p:origin x="1656" y="8"/>
      </p:cViewPr>
      <p:guideLst/>
    </p:cSldViewPr>
  </p:slideViewPr>
  <p:notesTextViewPr>
    <p:cViewPr>
      <p:scale>
        <a:sx n="3" d="2"/>
        <a:sy n="3" d="2"/>
      </p:scale>
      <p:origin x="0" y="0"/>
    </p:cViewPr>
  </p:notesTextViewPr>
  <p:sorterViewPr>
    <p:cViewPr varScale="1">
      <p:scale>
        <a:sx n="100" d="100"/>
        <a:sy n="100" d="100"/>
      </p:scale>
      <p:origin x="0" y="-639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FF380D-E9AA-49CE-B2BD-27F5150EC0C5}" type="datetimeFigureOut">
              <a:rPr lang="en-US" smtClean="0"/>
              <a:t>7/26/2020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2C99E2-F6C2-4467-BEB8-8B8BDCCCE91E}" type="slidenum">
              <a:rPr lang="en-US" smtClean="0"/>
              <a:t>‹#›</a:t>
            </a:fld>
            <a:endParaRPr lang="en-US"/>
          </a:p>
        </p:txBody>
      </p:sp>
    </p:spTree>
    <p:extLst>
      <p:ext uri="{BB962C8B-B14F-4D97-AF65-F5344CB8AC3E}">
        <p14:creationId xmlns:p14="http://schemas.microsoft.com/office/powerpoint/2010/main" val="22397374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thecozyredcottage.com/2018/04/small-and-simple-things-fhe.html"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drive.google.com/file/d/1foWKoqE8G_ewYQYpQuwz1JFCXtHG-akk/view" TargetMode="Externa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churchofjesuschrist.org/study/general-conference/2020/04/43holland?lang=eng"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youtube.com/watch?v=w77zPAtVTuI"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pixabay.com/photos/dandelion-sky-flower-nature-seeds-463928/"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pixabay.com/videos/dandelion-faded-seed-formation-39163/"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pixabay.com/photos/dandelion-seeds-was-development-5064638/"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pixabay.com/videos/dandelion-faded-seed-formation-39163/"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pixabay.com/photos/dandelions-spring-yellow-hill-3404750/"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pixabay.com/videos/dandelion-faded-seed-formation-39163/"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pixabay.com/photos/marigold-cornflowers-sunny-1522592/"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churchofjesuschrist.org/bc/content/shared/content/images/magazines/friend/2015/03/march-2015-friend-magazine-mormon_1410666_prt.pdf"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en.wikipedia.org/wiki/Sermon_on_the_Mount#/media/File:Bloch-SermonOnTheMount.jpg"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churchofjesuschrist.org/media-library/images/bible-and-book-of-mormon-261218?lang=eng"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pixabay.com/photos/children-children-playing-girl-male-1876027/"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pixabay.com/photos/portrait-child-hands-hide-317041/"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pixabay.com/photos/hiding-boy-girl-child-young-box-1209131/"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churchofjesuschrist.org/media/image/the-first-vision-fe5db8d?lang=eng"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churchofjesuschrist.org/church/news/viewpoint-words-of-christ-can-be-a-compass-for-our-lives?lang=eng"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pixabay.com/photos/butterfly-orange-tip-wildlife-3972541/"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pixabay.com/photos/pros-and-cons-compare-choice-5201376/"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pixabay.com/photos/ethics-right-wrong-ethical-moral-2991600/"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pixabay.com/photos/fruit-healthy-fresh-food-vitamins-3027153/"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pixabay.com/photos/google-www-online-search-search-485611/"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pixabay.com/photos/apple-healthy-chocolate-unhealthy-196935/"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pixabay.com/illustrations/lemonade-can-pop-fizzy-drink-soda-684991/"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pixabay.com/photos/sparkling-mineral-water-spritzer-590687/" TargetMode="Externa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pixabay.com/photos/walk-path-walking-feet-trail-2635038/"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facebook.com/LDSScriptures/posts/i-made-a-printable-for-children-youth-and-adults-for-the-new-children-and-youth-/10162215806570257/"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facebook.com/LDSScriptures/posts/i-made-a-printable-for-children-youth-and-adults-for-the-new-children-and-youth-/10162215806570257/"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facebook.com/LDSScriptures/posts/i-made-a-printable-for-children-youth-and-adults-for-the-new-children-and-youth-/10162215806570257/"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pixabay.com/photos/vegetables-carrot-food-healthy-1085063/"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pixabay.com/photos/bicycle-bike-outdoor-cycling-sport-397960/"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pixabay.com/photos/toothbrush-toothpaste-dental-care-571741/"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pixabay.com/photos/washing-hands-wash-your-hands-4940148/"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pixabay.com/photos/lego-children-toys-colorful-play-674880/"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pixabay.com/illustrations/corona-covid-19-coronavirus-wash-4972638/"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pixabay.com/photos/students-mouth-guard-viruses-corona-5121865/"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libreshot.com/the-child-writes-homework/" TargetMode="External"/><Relationship Id="rId2" Type="http://schemas.openxmlformats.org/officeDocument/2006/relationships/slide" Target="../slides/slide43.xml"/><Relationship Id="rId1" Type="http://schemas.openxmlformats.org/officeDocument/2006/relationships/notesMaster" Target="../notesMasters/notesMaster1.xml"/><Relationship Id="rId4" Type="http://schemas.openxmlformats.org/officeDocument/2006/relationships/hyperlink" Target="https://pixabay.com/photos/child-kid-writing-homework-letters-2619902/" TargetMode="Externa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pixabay.com/illustrations/welcome-words-greeting-language-905562/"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pixabay.com/photos/piano-playing-learning-piano-lesson-3957650/"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pixabay.com/photos/students-mouth-guard-corona-virus-5201719/" TargetMode="External"/><Relationship Id="rId2" Type="http://schemas.openxmlformats.org/officeDocument/2006/relationships/slide" Target="../slides/slide46.xml"/><Relationship Id="rId1" Type="http://schemas.openxmlformats.org/officeDocument/2006/relationships/notesMaster" Target="../notesMasters/notesMaster1.xml"/><Relationship Id="rId4" Type="http://schemas.openxmlformats.org/officeDocument/2006/relationships/hyperlink" Target="https://www.facebook.com/LDSScriptures/posts/i-made-a-printable-for-children-youth-and-adults-for-the-new-children-and-youth-/10162215806570257/" TargetMode="Externa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pixabay.com/illustrations/social-distancing-distance-corona-5325739/"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ww.churchofjesuschrist.org/study/new-era/2013/02/addicted-to-video-games?lang=eng"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www.churchofjesuschrist.org/media-library/images/children-childhood-fighting-toys-2054087?lang=eng"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www.churchofjesuschrist.org/media/image/purple-pansies-ede760d?lang=eng"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instagram.com/p/BGe-uMYmktQ/"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www.churchofjesuschrist.org/media-library/images/gardening-217882?lang=eng"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pxhere.com/en/photo/1256274"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www.churchofjesuschrist.org/media-library/images/children-flowers-mother-woman-giving-479773?lang=eng"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www.churchofjesuschrist.org/media-library/images/bible-and-book-of-mormon-261218?lang=eng"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www.churchofjesuschrist.org/study/friend/2009/10/my-family-tree?lang=eng"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www.churchofjesuschrist.org/media-library/images/senior-missionaries-ethiopia-846898?lang=eng&amp;_r=1"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www.churchofjesuschrist.org/church/news/shining-moment-the-blessings-of-keeping-a-journal?lang=eng"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www.facebook.com/LDSScriptures/posts/i-made-a-printable-for-children-youth-and-adults-for-the-new-children-and-youth-/10162215806570257/"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pixabay.com/photos/polished-lady-beetle-lady-beetle-1626462/"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pixabay.com/photos/bumblebee-landing-flower-vertical-951083/"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pixabay.com/photos/walk-path-walking-feet-trail-2635038/"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pixabay.com/photos/drops-of-water-water-liquid-fresh-578897/"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pixabay.com/photos/sand-pattern-wave-background-white-2005066/"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Cozy Cottage.  (2018, Apr. 15). By small and simple things FHE.  </a:t>
            </a:r>
            <a:r>
              <a:rPr lang="en-US" i="1" dirty="0"/>
              <a:t>The Cozy Cottage.  </a:t>
            </a:r>
            <a:r>
              <a:rPr lang="en-US" i="0" dirty="0"/>
              <a:t>Retrieved July 26, 2020, from </a:t>
            </a:r>
            <a:r>
              <a:rPr lang="en-US" dirty="0">
                <a:hlinkClick r:id="rId3"/>
              </a:rPr>
              <a:t>https://www.thecozyredcottage.com/2018/04/small-and-simple-things-fhe.html</a:t>
            </a:r>
            <a:endParaRPr lang="en-US" i="0" dirty="0"/>
          </a:p>
          <a:p>
            <a:endParaRPr lang="en-US" i="0" dirty="0"/>
          </a:p>
          <a:p>
            <a:r>
              <a:rPr lang="en-US" i="0" dirty="0"/>
              <a:t>Direct link: </a:t>
            </a:r>
            <a:r>
              <a:rPr lang="en-US" dirty="0">
                <a:hlinkClick r:id="rId4"/>
              </a:rPr>
              <a:t>https://drive.google.com/file/d/1foWKoqE8G_ewYQYpQuwz1JFCXtHG-akk/view</a:t>
            </a:r>
            <a:endParaRPr lang="en-US" dirty="0"/>
          </a:p>
        </p:txBody>
      </p:sp>
      <p:sp>
        <p:nvSpPr>
          <p:cNvPr id="4" name="Slide Number Placeholder 3"/>
          <p:cNvSpPr>
            <a:spLocks noGrp="1"/>
          </p:cNvSpPr>
          <p:nvPr>
            <p:ph type="sldNum" sz="quarter" idx="5"/>
          </p:nvPr>
        </p:nvSpPr>
        <p:spPr/>
        <p:txBody>
          <a:bodyPr/>
          <a:lstStyle/>
          <a:p>
            <a:fld id="{2C2C99E2-F6C2-4467-BEB8-8B8BDCCCE91E}" type="slidenum">
              <a:rPr lang="en-US" smtClean="0"/>
              <a:t>1</a:t>
            </a:fld>
            <a:endParaRPr lang="en-US"/>
          </a:p>
        </p:txBody>
      </p:sp>
    </p:spTree>
    <p:extLst>
      <p:ext uri="{BB962C8B-B14F-4D97-AF65-F5344CB8AC3E}">
        <p14:creationId xmlns:p14="http://schemas.microsoft.com/office/powerpoint/2010/main" val="31061258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Church of Jesus Christ.  (2020, Apr.).  A perfect brightness of hope.  </a:t>
            </a:r>
            <a:r>
              <a:rPr lang="en-US" i="1" dirty="0"/>
              <a:t>The Church of Jesus Christ of Latter-day Saints.  </a:t>
            </a:r>
            <a:r>
              <a:rPr lang="en-US" i="0" dirty="0"/>
              <a:t>Retrieved July 26, 2020, from </a:t>
            </a:r>
            <a:r>
              <a:rPr lang="en-US" dirty="0">
                <a:hlinkClick r:id="rId3"/>
              </a:rPr>
              <a:t>https://www.churchofjesuschrist.org/study/general-conference/2020/04/43holland?lang=eng</a:t>
            </a:r>
            <a:endParaRPr lang="en-US" dirty="0"/>
          </a:p>
        </p:txBody>
      </p:sp>
      <p:sp>
        <p:nvSpPr>
          <p:cNvPr id="4" name="Slide Number Placeholder 3"/>
          <p:cNvSpPr>
            <a:spLocks noGrp="1"/>
          </p:cNvSpPr>
          <p:nvPr>
            <p:ph type="sldNum" sz="quarter" idx="5"/>
          </p:nvPr>
        </p:nvSpPr>
        <p:spPr/>
        <p:txBody>
          <a:bodyPr/>
          <a:lstStyle/>
          <a:p>
            <a:fld id="{2C2C99E2-F6C2-4467-BEB8-8B8BDCCCE91E}" type="slidenum">
              <a:rPr lang="en-US" smtClean="0"/>
              <a:t>11</a:t>
            </a:fld>
            <a:endParaRPr lang="en-US"/>
          </a:p>
        </p:txBody>
      </p:sp>
    </p:spTree>
    <p:extLst>
      <p:ext uri="{BB962C8B-B14F-4D97-AF65-F5344CB8AC3E}">
        <p14:creationId xmlns:p14="http://schemas.microsoft.com/office/powerpoint/2010/main" val="5601137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1" dirty="0">
                <a:effectLst/>
                <a:latin typeface="Century Gothic" panose="020B0502020202020204" pitchFamily="34" charset="0"/>
                <a:ea typeface="Calibri" panose="020F0502020204030204" pitchFamily="34" charset="0"/>
                <a:cs typeface="Times New Roman" panose="02020603050405020304" pitchFamily="18" charset="0"/>
              </a:rPr>
              <a:t>“…If ye have </a:t>
            </a:r>
            <a:r>
              <a:rPr lang="en-US" sz="1800" b="1" i="1" dirty="0">
                <a:effectLst/>
                <a:latin typeface="Century Gothic" panose="020B0502020202020204" pitchFamily="34" charset="0"/>
                <a:ea typeface="Calibri" panose="020F0502020204030204" pitchFamily="34" charset="0"/>
                <a:cs typeface="Times New Roman" panose="02020603050405020304" pitchFamily="18" charset="0"/>
              </a:rPr>
              <a:t>faith as a grain of mustard seed</a:t>
            </a:r>
            <a:r>
              <a:rPr lang="en-US" sz="1800" b="0" i="1" dirty="0">
                <a:effectLst/>
                <a:latin typeface="Century Gothic" panose="020B0502020202020204" pitchFamily="34" charset="0"/>
                <a:ea typeface="Calibri" panose="020F0502020204030204" pitchFamily="34" charset="0"/>
                <a:cs typeface="Times New Roman" panose="02020603050405020304" pitchFamily="18" charset="0"/>
              </a:rPr>
              <a:t>, ye shall say unto this mountain, Remove hence to yonder place; and it shall remove; and </a:t>
            </a:r>
            <a:r>
              <a:rPr lang="en-US" sz="1800" b="1" i="1" dirty="0">
                <a:effectLst/>
                <a:latin typeface="Century Gothic" panose="020B0502020202020204" pitchFamily="34" charset="0"/>
                <a:ea typeface="Calibri" panose="020F0502020204030204" pitchFamily="34" charset="0"/>
                <a:cs typeface="Times New Roman" panose="02020603050405020304" pitchFamily="18" charset="0"/>
              </a:rPr>
              <a:t>nothing shall be impossible unto you</a:t>
            </a:r>
            <a:r>
              <a:rPr lang="en-US" sz="1800" b="0" i="1" dirty="0">
                <a:effectLst/>
                <a:latin typeface="Century Gothic" panose="020B0502020202020204" pitchFamily="34" charset="0"/>
                <a:ea typeface="Calibri" panose="020F0502020204030204" pitchFamily="34" charset="0"/>
                <a:cs typeface="Times New Roman" panose="02020603050405020304" pitchFamily="18" charset="0"/>
              </a:rPr>
              <a:t>” (Matthew 17:20).</a:t>
            </a:r>
            <a:endParaRPr lang="en-US" sz="1800" b="1" i="1"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C2C99E2-F6C2-4467-BEB8-8B8BDCCCE91E}" type="slidenum">
              <a:rPr lang="en-US" smtClean="0"/>
              <a:t>12</a:t>
            </a:fld>
            <a:endParaRPr lang="en-US"/>
          </a:p>
        </p:txBody>
      </p:sp>
    </p:spTree>
    <p:extLst>
      <p:ext uri="{BB962C8B-B14F-4D97-AF65-F5344CB8AC3E}">
        <p14:creationId xmlns:p14="http://schemas.microsoft.com/office/powerpoint/2010/main" val="36897857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Gphase</a:t>
            </a:r>
            <a:r>
              <a:rPr lang="en-US" dirty="0"/>
              <a:t>.  (2018, Mar. 7).  Bean time-lapse – 25 days – soil cross-section.  </a:t>
            </a:r>
            <a:r>
              <a:rPr lang="en-US" i="1" dirty="0"/>
              <a:t>YouTube.  </a:t>
            </a:r>
            <a:r>
              <a:rPr lang="en-US" i="0" dirty="0"/>
              <a:t>Retrieved July 26, 2020, from </a:t>
            </a:r>
            <a:r>
              <a:rPr lang="en-US" dirty="0">
                <a:hlinkClick r:id="rId3"/>
              </a:rPr>
              <a:t>https://www.youtube.com/watch?v=w77zPAtVTuI</a:t>
            </a:r>
            <a:endParaRPr lang="en-US" dirty="0"/>
          </a:p>
        </p:txBody>
      </p:sp>
      <p:sp>
        <p:nvSpPr>
          <p:cNvPr id="4" name="Slide Number Placeholder 3"/>
          <p:cNvSpPr>
            <a:spLocks noGrp="1"/>
          </p:cNvSpPr>
          <p:nvPr>
            <p:ph type="sldNum" sz="quarter" idx="5"/>
          </p:nvPr>
        </p:nvSpPr>
        <p:spPr/>
        <p:txBody>
          <a:bodyPr/>
          <a:lstStyle/>
          <a:p>
            <a:fld id="{2C2C99E2-F6C2-4467-BEB8-8B8BDCCCE91E}" type="slidenum">
              <a:rPr lang="en-US" smtClean="0"/>
              <a:t>13</a:t>
            </a:fld>
            <a:endParaRPr lang="en-US"/>
          </a:p>
        </p:txBody>
      </p:sp>
    </p:spTree>
    <p:extLst>
      <p:ext uri="{BB962C8B-B14F-4D97-AF65-F5344CB8AC3E}">
        <p14:creationId xmlns:p14="http://schemas.microsoft.com/office/powerpoint/2010/main" val="31259494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BlackPixel</a:t>
            </a:r>
            <a:r>
              <a:rPr lang="en-US" dirty="0"/>
              <a:t>.  (2014, Sept. 27). </a:t>
            </a:r>
            <a:r>
              <a:rPr lang="en-US" i="0" baseline="0" dirty="0"/>
              <a:t>Retrieved July 26, 2020, from </a:t>
            </a:r>
            <a:r>
              <a:rPr lang="en-US" dirty="0">
                <a:hlinkClick r:id="rId3"/>
              </a:rPr>
              <a:t>https://pixabay.com/photos/dandelion-sky-flower-nature-seeds-463928/</a:t>
            </a:r>
            <a:r>
              <a:rPr lang="en-US" dirty="0"/>
              <a:t>  </a:t>
            </a:r>
            <a:r>
              <a:rPr lang="en-US" baseline="0" dirty="0"/>
              <a:t>U</a:t>
            </a:r>
            <a:r>
              <a:rPr lang="en-US" dirty="0"/>
              <a:t>sed under a </a:t>
            </a:r>
            <a:r>
              <a:rPr lang="en-US" dirty="0" err="1"/>
              <a:t>Pixabay</a:t>
            </a:r>
            <a:r>
              <a:rPr lang="en-US" baseline="0" dirty="0"/>
              <a:t> License.  Free for commercial use.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Video:  </a:t>
            </a:r>
            <a:r>
              <a:rPr lang="en-US" dirty="0">
                <a:hlinkClick r:id="rId4"/>
              </a:rPr>
              <a:t>https://pixabay.com/videos/dandelion-faded-seed-formation-39163/</a:t>
            </a:r>
            <a:endParaRPr lang="en-US" dirty="0"/>
          </a:p>
          <a:p>
            <a:endParaRPr lang="en-US" dirty="0"/>
          </a:p>
        </p:txBody>
      </p:sp>
      <p:sp>
        <p:nvSpPr>
          <p:cNvPr id="4" name="Slide Number Placeholder 3"/>
          <p:cNvSpPr>
            <a:spLocks noGrp="1"/>
          </p:cNvSpPr>
          <p:nvPr>
            <p:ph type="sldNum" sz="quarter" idx="5"/>
          </p:nvPr>
        </p:nvSpPr>
        <p:spPr/>
        <p:txBody>
          <a:bodyPr/>
          <a:lstStyle/>
          <a:p>
            <a:fld id="{2C2C99E2-F6C2-4467-BEB8-8B8BDCCCE91E}" type="slidenum">
              <a:rPr lang="en-US" smtClean="0"/>
              <a:t>14</a:t>
            </a:fld>
            <a:endParaRPr lang="en-US"/>
          </a:p>
        </p:txBody>
      </p:sp>
    </p:spTree>
    <p:extLst>
      <p:ext uri="{BB962C8B-B14F-4D97-AF65-F5344CB8AC3E}">
        <p14:creationId xmlns:p14="http://schemas.microsoft.com/office/powerpoint/2010/main" val="25239037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Adege</a:t>
            </a:r>
            <a:r>
              <a:rPr lang="en-US" dirty="0"/>
              <a:t>.  (2020, Apr. 20). </a:t>
            </a:r>
            <a:r>
              <a:rPr lang="en-US" i="0" baseline="0" dirty="0"/>
              <a:t>Retrieved July 26, 2020, from </a:t>
            </a:r>
            <a:r>
              <a:rPr lang="en-US" dirty="0">
                <a:hlinkClick r:id="rId3"/>
              </a:rPr>
              <a:t>https://pixabay.com/photos/dandelion-seeds-was-development-5064638/</a:t>
            </a:r>
            <a:r>
              <a:rPr lang="en-US" dirty="0"/>
              <a:t>  </a:t>
            </a:r>
            <a:r>
              <a:rPr lang="en-US" baseline="0" dirty="0"/>
              <a:t>U</a:t>
            </a:r>
            <a:r>
              <a:rPr lang="en-US" dirty="0"/>
              <a:t>sed under a </a:t>
            </a:r>
            <a:r>
              <a:rPr lang="en-US" dirty="0" err="1"/>
              <a:t>Pixabay</a:t>
            </a:r>
            <a:r>
              <a:rPr lang="en-US" baseline="0" dirty="0"/>
              <a:t> License.  Free for commercial use.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Video:  </a:t>
            </a:r>
            <a:r>
              <a:rPr lang="en-US" dirty="0">
                <a:hlinkClick r:id="rId4"/>
              </a:rPr>
              <a:t>https://pixabay.com/videos/dandelion-faded-seed-formation-39163/</a:t>
            </a:r>
            <a:endParaRPr lang="en-US" dirty="0"/>
          </a:p>
          <a:p>
            <a:endParaRPr lang="en-US" dirty="0"/>
          </a:p>
        </p:txBody>
      </p:sp>
      <p:sp>
        <p:nvSpPr>
          <p:cNvPr id="4" name="Slide Number Placeholder 3"/>
          <p:cNvSpPr>
            <a:spLocks noGrp="1"/>
          </p:cNvSpPr>
          <p:nvPr>
            <p:ph type="sldNum" sz="quarter" idx="5"/>
          </p:nvPr>
        </p:nvSpPr>
        <p:spPr/>
        <p:txBody>
          <a:bodyPr/>
          <a:lstStyle/>
          <a:p>
            <a:fld id="{2C2C99E2-F6C2-4467-BEB8-8B8BDCCCE91E}" type="slidenum">
              <a:rPr lang="en-US" smtClean="0"/>
              <a:t>15</a:t>
            </a:fld>
            <a:endParaRPr lang="en-US"/>
          </a:p>
        </p:txBody>
      </p:sp>
    </p:spTree>
    <p:extLst>
      <p:ext uri="{BB962C8B-B14F-4D97-AF65-F5344CB8AC3E}">
        <p14:creationId xmlns:p14="http://schemas.microsoft.com/office/powerpoint/2010/main" val="24918621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Wellington, Jill.  (2018, May 16). </a:t>
            </a:r>
            <a:r>
              <a:rPr lang="en-US" i="0" baseline="0" dirty="0"/>
              <a:t>Retrieved July 26, 2020, from </a:t>
            </a:r>
            <a:r>
              <a:rPr lang="en-US" dirty="0">
                <a:hlinkClick r:id="rId3"/>
              </a:rPr>
              <a:t>https://pixabay.com/photos/dandelions-spring-yellow-hill-3404750/</a:t>
            </a:r>
            <a:r>
              <a:rPr lang="en-US" dirty="0"/>
              <a:t>  </a:t>
            </a:r>
            <a:r>
              <a:rPr lang="en-US" baseline="0" dirty="0"/>
              <a:t>U</a:t>
            </a:r>
            <a:r>
              <a:rPr lang="en-US" dirty="0"/>
              <a:t>sed under a </a:t>
            </a:r>
            <a:r>
              <a:rPr lang="en-US" dirty="0" err="1"/>
              <a:t>Pixabay</a:t>
            </a:r>
            <a:r>
              <a:rPr lang="en-US" baseline="0" dirty="0"/>
              <a:t> License.  Free for commercial use.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Video:  </a:t>
            </a:r>
            <a:r>
              <a:rPr lang="en-US" dirty="0">
                <a:hlinkClick r:id="rId4"/>
              </a:rPr>
              <a:t>https://pixabay.com/videos/dandelion-faded-seed-formation-39163/</a:t>
            </a:r>
            <a:endParaRPr lang="en-US" dirty="0"/>
          </a:p>
          <a:p>
            <a:endParaRPr lang="en-US" dirty="0"/>
          </a:p>
        </p:txBody>
      </p:sp>
      <p:sp>
        <p:nvSpPr>
          <p:cNvPr id="4" name="Slide Number Placeholder 3"/>
          <p:cNvSpPr>
            <a:spLocks noGrp="1"/>
          </p:cNvSpPr>
          <p:nvPr>
            <p:ph type="sldNum" sz="quarter" idx="5"/>
          </p:nvPr>
        </p:nvSpPr>
        <p:spPr/>
        <p:txBody>
          <a:bodyPr/>
          <a:lstStyle/>
          <a:p>
            <a:fld id="{2C2C99E2-F6C2-4467-BEB8-8B8BDCCCE91E}" type="slidenum">
              <a:rPr lang="en-US" smtClean="0"/>
              <a:t>16</a:t>
            </a:fld>
            <a:endParaRPr lang="en-US"/>
          </a:p>
        </p:txBody>
      </p:sp>
    </p:spTree>
    <p:extLst>
      <p:ext uri="{BB962C8B-B14F-4D97-AF65-F5344CB8AC3E}">
        <p14:creationId xmlns:p14="http://schemas.microsoft.com/office/powerpoint/2010/main" val="19276151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MonikaP</a:t>
            </a:r>
            <a:r>
              <a:rPr lang="en-US" dirty="0"/>
              <a:t>.  (2016, Jul. 18).  </a:t>
            </a:r>
            <a:r>
              <a:rPr lang="en-US" i="1" dirty="0" err="1"/>
              <a:t>Pixabay</a:t>
            </a:r>
            <a:r>
              <a:rPr lang="en-US" i="1" dirty="0"/>
              <a:t>.  </a:t>
            </a:r>
            <a:r>
              <a:rPr lang="en-US" dirty="0"/>
              <a:t>Retrieved July 11, 2020, from </a:t>
            </a:r>
            <a:r>
              <a:rPr lang="en-US" dirty="0">
                <a:hlinkClick r:id="rId3"/>
              </a:rPr>
              <a:t>https://pixabay.com/photos/marigold-cornflowers-sunny-1522592/</a:t>
            </a:r>
            <a:r>
              <a:rPr lang="en-US" dirty="0"/>
              <a:t>  Used under a </a:t>
            </a:r>
            <a:r>
              <a:rPr lang="en-US" dirty="0" err="1"/>
              <a:t>Pixabay</a:t>
            </a:r>
            <a:r>
              <a:rPr lang="en-US" dirty="0"/>
              <a:t> License.  Free for commercial use.  No attribution required.</a:t>
            </a:r>
          </a:p>
          <a:p>
            <a:endParaRPr lang="en-US" dirty="0"/>
          </a:p>
          <a:p>
            <a:endParaRPr lang="en-US" dirty="0"/>
          </a:p>
          <a:p>
            <a:endParaRPr lang="en-US" dirty="0"/>
          </a:p>
          <a:p>
            <a:endParaRPr lang="en-US" b="1" dirty="0"/>
          </a:p>
        </p:txBody>
      </p:sp>
      <p:sp>
        <p:nvSpPr>
          <p:cNvPr id="4" name="Slide Number Placeholder 3"/>
          <p:cNvSpPr>
            <a:spLocks noGrp="1"/>
          </p:cNvSpPr>
          <p:nvPr>
            <p:ph type="sldNum" sz="quarter" idx="5"/>
          </p:nvPr>
        </p:nvSpPr>
        <p:spPr/>
        <p:txBody>
          <a:bodyPr/>
          <a:lstStyle/>
          <a:p>
            <a:fld id="{C5A33A8E-9A43-434B-8D78-D41AE3799E67}" type="slidenum">
              <a:rPr lang="en-US" smtClean="0"/>
              <a:t>17</a:t>
            </a:fld>
            <a:endParaRPr lang="en-US"/>
          </a:p>
        </p:txBody>
      </p:sp>
    </p:spTree>
    <p:extLst>
      <p:ext uri="{BB962C8B-B14F-4D97-AF65-F5344CB8AC3E}">
        <p14:creationId xmlns:p14="http://schemas.microsoft.com/office/powerpoint/2010/main" val="16165508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Church of Jesus Christ.  (2015, Mar.).  New Testament scripture figures:  The wise man and the foolish man.  </a:t>
            </a:r>
            <a:r>
              <a:rPr lang="en-US" i="1" dirty="0"/>
              <a:t>The Friend.  </a:t>
            </a:r>
            <a:r>
              <a:rPr lang="en-US" i="0" dirty="0"/>
              <a:t>Retrieved July 26, 2020, from </a:t>
            </a:r>
            <a:r>
              <a:rPr lang="en-US" dirty="0">
                <a:hlinkClick r:id="rId3"/>
              </a:rPr>
              <a:t>https://www.churchofjesuschrist.org/bc/content/shared/content/images/magazines/friend/2015/03/march-2015-friend-magazine-mormon_1410666_prt.pdf</a:t>
            </a:r>
            <a:endParaRPr lang="en-US" dirty="0"/>
          </a:p>
        </p:txBody>
      </p:sp>
      <p:sp>
        <p:nvSpPr>
          <p:cNvPr id="4" name="Slide Number Placeholder 3"/>
          <p:cNvSpPr>
            <a:spLocks noGrp="1"/>
          </p:cNvSpPr>
          <p:nvPr>
            <p:ph type="sldNum" sz="quarter" idx="5"/>
          </p:nvPr>
        </p:nvSpPr>
        <p:spPr/>
        <p:txBody>
          <a:bodyPr/>
          <a:lstStyle/>
          <a:p>
            <a:fld id="{2C2C99E2-F6C2-4467-BEB8-8B8BDCCCE91E}" type="slidenum">
              <a:rPr lang="en-US" smtClean="0"/>
              <a:t>18</a:t>
            </a:fld>
            <a:endParaRPr lang="en-US"/>
          </a:p>
        </p:txBody>
      </p:sp>
    </p:spTree>
    <p:extLst>
      <p:ext uri="{BB962C8B-B14F-4D97-AF65-F5344CB8AC3E}">
        <p14:creationId xmlns:p14="http://schemas.microsoft.com/office/powerpoint/2010/main" val="38731085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Bloch, Carl.  (1877).  Sermon on the mount.  </a:t>
            </a:r>
            <a:r>
              <a:rPr lang="en-US" i="1" dirty="0"/>
              <a:t>Wikipedia.  </a:t>
            </a:r>
            <a:r>
              <a:rPr lang="en-US" dirty="0"/>
              <a:t>Retrieved July 26, 2020, from  </a:t>
            </a:r>
            <a:r>
              <a:rPr lang="en-US" dirty="0">
                <a:hlinkClick r:id="rId3"/>
              </a:rPr>
              <a:t>https://en.wikipedia.org/wiki/Sermon_on_the_Mount#/media/File:Bloch-SermonOnTheMount.jpg</a:t>
            </a:r>
            <a:r>
              <a:rPr lang="en-US" dirty="0"/>
              <a:t>  Used from the Public Domain. </a:t>
            </a:r>
          </a:p>
        </p:txBody>
      </p:sp>
      <p:sp>
        <p:nvSpPr>
          <p:cNvPr id="4" name="Slide Number Placeholder 3"/>
          <p:cNvSpPr>
            <a:spLocks noGrp="1"/>
          </p:cNvSpPr>
          <p:nvPr>
            <p:ph type="sldNum" sz="quarter" idx="5"/>
          </p:nvPr>
        </p:nvSpPr>
        <p:spPr/>
        <p:txBody>
          <a:bodyPr/>
          <a:lstStyle/>
          <a:p>
            <a:fld id="{2C2C99E2-F6C2-4467-BEB8-8B8BDCCCE91E}" type="slidenum">
              <a:rPr lang="en-US" smtClean="0"/>
              <a:t>19</a:t>
            </a:fld>
            <a:endParaRPr lang="en-US"/>
          </a:p>
        </p:txBody>
      </p:sp>
    </p:spTree>
    <p:extLst>
      <p:ext uri="{BB962C8B-B14F-4D97-AF65-F5344CB8AC3E}">
        <p14:creationId xmlns:p14="http://schemas.microsoft.com/office/powerpoint/2010/main" val="25573407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Church of Jesus Christ.</a:t>
            </a:r>
          </a:p>
        </p:txBody>
      </p:sp>
      <p:sp>
        <p:nvSpPr>
          <p:cNvPr id="4" name="Slide Number Placeholder 3"/>
          <p:cNvSpPr>
            <a:spLocks noGrp="1"/>
          </p:cNvSpPr>
          <p:nvPr>
            <p:ph type="sldNum" sz="quarter" idx="5"/>
          </p:nvPr>
        </p:nvSpPr>
        <p:spPr/>
        <p:txBody>
          <a:bodyPr/>
          <a:lstStyle/>
          <a:p>
            <a:fld id="{2C2C99E2-F6C2-4467-BEB8-8B8BDCCCE91E}" type="slidenum">
              <a:rPr lang="en-US" smtClean="0"/>
              <a:t>20</a:t>
            </a:fld>
            <a:endParaRPr lang="en-US"/>
          </a:p>
        </p:txBody>
      </p:sp>
    </p:spTree>
    <p:extLst>
      <p:ext uri="{BB962C8B-B14F-4D97-AF65-F5344CB8AC3E}">
        <p14:creationId xmlns:p14="http://schemas.microsoft.com/office/powerpoint/2010/main" val="15970354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defTabSz="931774" eaLnBrk="1" fontAlgn="auto" hangingPunct="1">
              <a:spcBef>
                <a:spcPts val="0"/>
              </a:spcBef>
              <a:spcAft>
                <a:spcPts val="0"/>
              </a:spcAft>
              <a:defRPr/>
            </a:pPr>
            <a:r>
              <a:rPr lang="en-US" dirty="0"/>
              <a:t>Microsoft.</a:t>
            </a:r>
          </a:p>
        </p:txBody>
      </p:sp>
      <p:sp>
        <p:nvSpPr>
          <p:cNvPr id="4" name="Slide Number Placeholder 3"/>
          <p:cNvSpPr>
            <a:spLocks noGrp="1"/>
          </p:cNvSpPr>
          <p:nvPr>
            <p:ph type="sldNum" sz="quarter" idx="10"/>
          </p:nvPr>
        </p:nvSpPr>
        <p:spPr/>
        <p:txBody>
          <a:bodyPr/>
          <a:lstStyle/>
          <a:p>
            <a:fld id="{9B0F5B3A-2767-40D9-9130-00B1A04A4C66}" type="slidenum">
              <a:rPr lang="en-US" smtClean="0"/>
              <a:t>2</a:t>
            </a:fld>
            <a:endParaRPr lang="en-US"/>
          </a:p>
        </p:txBody>
      </p:sp>
    </p:spTree>
    <p:extLst>
      <p:ext uri="{BB962C8B-B14F-4D97-AF65-F5344CB8AC3E}">
        <p14:creationId xmlns:p14="http://schemas.microsoft.com/office/powerpoint/2010/main" val="7338693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Heaton, Grant. (n.d.). </a:t>
            </a:r>
            <a:r>
              <a:rPr lang="en-US" sz="1200" b="0" i="1" kern="1200" dirty="0">
                <a:solidFill>
                  <a:schemeClr val="tx1"/>
                </a:solidFill>
                <a:effectLst/>
                <a:latin typeface="+mn-lt"/>
                <a:ea typeface="+mn-ea"/>
                <a:cs typeface="+mn-cs"/>
              </a:rPr>
              <a:t>Scriptures</a:t>
            </a:r>
            <a:r>
              <a:rPr lang="en-US" sz="1200" b="0" i="0" kern="1200" dirty="0">
                <a:solidFill>
                  <a:schemeClr val="tx1"/>
                </a:solidFill>
                <a:effectLst/>
                <a:latin typeface="+mn-lt"/>
                <a:ea typeface="+mn-ea"/>
                <a:cs typeface="+mn-cs"/>
              </a:rPr>
              <a:t>, by Grant Heaton.  </a:t>
            </a:r>
            <a:r>
              <a:rPr lang="en-US" i="1" dirty="0"/>
              <a:t>Gospel Media Library.  </a:t>
            </a:r>
            <a:r>
              <a:rPr lang="en-US" i="0" dirty="0"/>
              <a:t>Retrieved March 31, 2020, from </a:t>
            </a:r>
            <a:r>
              <a:rPr lang="en-US" dirty="0">
                <a:hlinkClick r:id="rId3"/>
              </a:rPr>
              <a:t>https://www.churchofjesuschrist.org/media-library/images/bible-and-book-of-mormon-261218?lang=eng</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5FCC7138-386A-4CA5-A77C-47B1098F0BF2}" type="slidenum">
              <a:rPr lang="en-US" smtClean="0"/>
              <a:t>21</a:t>
            </a:fld>
            <a:endParaRPr lang="en-US"/>
          </a:p>
        </p:txBody>
      </p:sp>
    </p:spTree>
    <p:extLst>
      <p:ext uri="{BB962C8B-B14F-4D97-AF65-F5344CB8AC3E}">
        <p14:creationId xmlns:p14="http://schemas.microsoft.com/office/powerpoint/2010/main" val="37226220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Karakus</a:t>
            </a:r>
            <a:r>
              <a:rPr lang="en-US" dirty="0"/>
              <a:t>, Isa (</a:t>
            </a:r>
            <a:r>
              <a:rPr lang="en-US" dirty="0" err="1"/>
              <a:t>Isakarakus</a:t>
            </a:r>
            <a:r>
              <a:rPr lang="en-US" dirty="0"/>
              <a:t>) (2016, Dec. 2).</a:t>
            </a:r>
            <a:r>
              <a:rPr lang="en-US" baseline="0" dirty="0"/>
              <a:t>  </a:t>
            </a:r>
            <a:r>
              <a:rPr lang="en-US" i="1" baseline="0" dirty="0" err="1"/>
              <a:t>Pixabay</a:t>
            </a:r>
            <a:r>
              <a:rPr lang="en-US" i="1" baseline="0" dirty="0"/>
              <a:t>.  </a:t>
            </a:r>
            <a:r>
              <a:rPr lang="en-US" i="0" baseline="0" dirty="0"/>
              <a:t>Retrieved July 26, 2020, from </a:t>
            </a:r>
            <a:r>
              <a:rPr lang="en-US" dirty="0">
                <a:hlinkClick r:id="rId3"/>
              </a:rPr>
              <a:t>https://pixabay.com/photos/children-children-playing-girl-male-1876027/</a:t>
            </a:r>
            <a:r>
              <a:rPr lang="en-US" dirty="0"/>
              <a:t>  </a:t>
            </a:r>
            <a:r>
              <a:rPr lang="en-US" baseline="0" dirty="0"/>
              <a:t>U</a:t>
            </a:r>
            <a:r>
              <a:rPr lang="en-US" dirty="0"/>
              <a:t>sed under a </a:t>
            </a:r>
            <a:r>
              <a:rPr lang="en-US" dirty="0" err="1"/>
              <a:t>Pixabay</a:t>
            </a:r>
            <a:r>
              <a:rPr lang="en-US" baseline="0" dirty="0"/>
              <a:t> License.  Free for commercial use.  No attribution required.</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C2C99E2-F6C2-4467-BEB8-8B8BDCCCE91E}" type="slidenum">
              <a:rPr lang="en-US" smtClean="0"/>
              <a:t>22</a:t>
            </a:fld>
            <a:endParaRPr lang="en-US"/>
          </a:p>
        </p:txBody>
      </p:sp>
    </p:spTree>
    <p:extLst>
      <p:ext uri="{BB962C8B-B14F-4D97-AF65-F5344CB8AC3E}">
        <p14:creationId xmlns:p14="http://schemas.microsoft.com/office/powerpoint/2010/main" val="11944883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Leoni, </a:t>
            </a:r>
            <a:r>
              <a:rPr lang="en-US" dirty="0" err="1"/>
              <a:t>Luisella</a:t>
            </a:r>
            <a:r>
              <a:rPr lang="en-US" dirty="0"/>
              <a:t> </a:t>
            </a:r>
            <a:r>
              <a:rPr lang="en-US" dirty="0" err="1"/>
              <a:t>Planeta</a:t>
            </a:r>
            <a:r>
              <a:rPr lang="en-US" dirty="0"/>
              <a:t> (</a:t>
            </a:r>
            <a:r>
              <a:rPr lang="en-US" dirty="0" err="1"/>
              <a:t>Sweetlouise</a:t>
            </a:r>
            <a:r>
              <a:rPr lang="en-US" dirty="0"/>
              <a:t>).  (2014, Apr. 6).</a:t>
            </a:r>
            <a:r>
              <a:rPr lang="en-US" baseline="0" dirty="0"/>
              <a:t>  </a:t>
            </a:r>
            <a:r>
              <a:rPr lang="en-US" i="1" baseline="0" dirty="0" err="1"/>
              <a:t>Pixabay</a:t>
            </a:r>
            <a:r>
              <a:rPr lang="en-US" i="1" baseline="0" dirty="0"/>
              <a:t>.  </a:t>
            </a:r>
            <a:r>
              <a:rPr lang="en-US" i="0" baseline="0" dirty="0"/>
              <a:t>Retrieved July 26, 2020, from </a:t>
            </a:r>
            <a:r>
              <a:rPr lang="en-US" dirty="0">
                <a:hlinkClick r:id="rId3"/>
              </a:rPr>
              <a:t>https://pixabay.com/photos/portrait-child-hands-hide-317041/</a:t>
            </a:r>
            <a:r>
              <a:rPr lang="en-US" dirty="0"/>
              <a:t>  </a:t>
            </a:r>
            <a:r>
              <a:rPr lang="en-US" baseline="0" dirty="0"/>
              <a:t>U</a:t>
            </a:r>
            <a:r>
              <a:rPr lang="en-US" dirty="0"/>
              <a:t>sed under a </a:t>
            </a:r>
            <a:r>
              <a:rPr lang="en-US" dirty="0" err="1"/>
              <a:t>Pixabay</a:t>
            </a:r>
            <a:r>
              <a:rPr lang="en-US" baseline="0" dirty="0"/>
              <a:t> License.  Free for commercial use.  No attribution required.</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C2C99E2-F6C2-4467-BEB8-8B8BDCCCE91E}" type="slidenum">
              <a:rPr lang="en-US" smtClean="0"/>
              <a:t>23</a:t>
            </a:fld>
            <a:endParaRPr lang="en-US"/>
          </a:p>
        </p:txBody>
      </p:sp>
    </p:spTree>
    <p:extLst>
      <p:ext uri="{BB962C8B-B14F-4D97-AF65-F5344CB8AC3E}">
        <p14:creationId xmlns:p14="http://schemas.microsoft.com/office/powerpoint/2010/main" val="3505647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Free Photos (2016, Apr. 5).</a:t>
            </a:r>
            <a:r>
              <a:rPr lang="en-US" baseline="0" dirty="0"/>
              <a:t>  </a:t>
            </a:r>
            <a:r>
              <a:rPr lang="en-US" i="1" baseline="0" dirty="0" err="1"/>
              <a:t>Pixabay</a:t>
            </a:r>
            <a:r>
              <a:rPr lang="en-US" i="1" baseline="0" dirty="0"/>
              <a:t>.  </a:t>
            </a:r>
            <a:r>
              <a:rPr lang="en-US" i="0" baseline="0" dirty="0"/>
              <a:t>Retrieved July 26, 2020, from </a:t>
            </a:r>
            <a:r>
              <a:rPr lang="en-US" dirty="0">
                <a:hlinkClick r:id="rId3"/>
              </a:rPr>
              <a:t>https://pixabay.com/photos/hiding-boy-girl-child-young-box-1209131/</a:t>
            </a:r>
            <a:r>
              <a:rPr lang="en-US" dirty="0"/>
              <a:t>  </a:t>
            </a:r>
            <a:r>
              <a:rPr lang="en-US" baseline="0" dirty="0"/>
              <a:t>U</a:t>
            </a:r>
            <a:r>
              <a:rPr lang="en-US" dirty="0"/>
              <a:t>sed under a </a:t>
            </a:r>
            <a:r>
              <a:rPr lang="en-US" dirty="0" err="1"/>
              <a:t>Pixabay</a:t>
            </a:r>
            <a:r>
              <a:rPr lang="en-US" baseline="0" dirty="0"/>
              <a:t> License.  Free for commercial use.  No attribution required.</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C2C99E2-F6C2-4467-BEB8-8B8BDCCCE91E}" type="slidenum">
              <a:rPr lang="en-US" smtClean="0"/>
              <a:t>24</a:t>
            </a:fld>
            <a:endParaRPr lang="en-US"/>
          </a:p>
        </p:txBody>
      </p:sp>
    </p:spTree>
    <p:extLst>
      <p:ext uri="{BB962C8B-B14F-4D97-AF65-F5344CB8AC3E}">
        <p14:creationId xmlns:p14="http://schemas.microsoft.com/office/powerpoint/2010/main" val="7409909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Church of Jesus Christ.  (n.d.).  The first vision.  </a:t>
            </a:r>
            <a:r>
              <a:rPr lang="en-US" i="1" dirty="0"/>
              <a:t>Gospel Media Library:  The Church of Jesus Christ of Latter-day Saints.  </a:t>
            </a:r>
            <a:r>
              <a:rPr lang="en-US" i="0" dirty="0"/>
              <a:t>Retrieved July 26, 2020, from </a:t>
            </a:r>
            <a:r>
              <a:rPr lang="en-US" dirty="0">
                <a:hlinkClick r:id="rId3"/>
              </a:rPr>
              <a:t>https://www.churchofjesuschrist.org/media/image/the-first-vision-fe5db8d?lang=eng</a:t>
            </a:r>
            <a:endParaRPr lang="en-US" dirty="0"/>
          </a:p>
        </p:txBody>
      </p:sp>
      <p:sp>
        <p:nvSpPr>
          <p:cNvPr id="4" name="Slide Number Placeholder 3"/>
          <p:cNvSpPr>
            <a:spLocks noGrp="1"/>
          </p:cNvSpPr>
          <p:nvPr>
            <p:ph type="sldNum" sz="quarter" idx="5"/>
          </p:nvPr>
        </p:nvSpPr>
        <p:spPr/>
        <p:txBody>
          <a:bodyPr/>
          <a:lstStyle/>
          <a:p>
            <a:fld id="{2C2C99E2-F6C2-4467-BEB8-8B8BDCCCE91E}" type="slidenum">
              <a:rPr lang="en-US" smtClean="0"/>
              <a:t>25</a:t>
            </a:fld>
            <a:endParaRPr lang="en-US"/>
          </a:p>
        </p:txBody>
      </p:sp>
    </p:spTree>
    <p:extLst>
      <p:ext uri="{BB962C8B-B14F-4D97-AF65-F5344CB8AC3E}">
        <p14:creationId xmlns:p14="http://schemas.microsoft.com/office/powerpoint/2010/main" val="24471810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Church News.  (2017, Mar. 12).  Viewpoint:  Words of Christ can be a compass for our lives.  </a:t>
            </a:r>
            <a:r>
              <a:rPr lang="en-US" i="1" dirty="0"/>
              <a:t>The Church News.</a:t>
            </a:r>
            <a:r>
              <a:rPr lang="en-US" dirty="0"/>
              <a:t> Retrieved July 26, 2020, from </a:t>
            </a:r>
            <a:r>
              <a:rPr lang="en-US" dirty="0">
                <a:hlinkClick r:id="rId3"/>
              </a:rPr>
              <a:t>https://www.churchofjesuschrist.org/church/news/viewpoint-words-of-christ-can-be-a-compass-for-our-lives?lang=eng</a:t>
            </a:r>
            <a:endParaRPr lang="en-US" dirty="0"/>
          </a:p>
        </p:txBody>
      </p:sp>
      <p:sp>
        <p:nvSpPr>
          <p:cNvPr id="4" name="Slide Number Placeholder 3"/>
          <p:cNvSpPr>
            <a:spLocks noGrp="1"/>
          </p:cNvSpPr>
          <p:nvPr>
            <p:ph type="sldNum" sz="quarter" idx="5"/>
          </p:nvPr>
        </p:nvSpPr>
        <p:spPr/>
        <p:txBody>
          <a:bodyPr/>
          <a:lstStyle/>
          <a:p>
            <a:fld id="{2C2C99E2-F6C2-4467-BEB8-8B8BDCCCE91E}" type="slidenum">
              <a:rPr lang="en-US" smtClean="0"/>
              <a:t>26</a:t>
            </a:fld>
            <a:endParaRPr lang="en-US"/>
          </a:p>
        </p:txBody>
      </p:sp>
    </p:spTree>
    <p:extLst>
      <p:ext uri="{BB962C8B-B14F-4D97-AF65-F5344CB8AC3E}">
        <p14:creationId xmlns:p14="http://schemas.microsoft.com/office/powerpoint/2010/main" val="2733753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Lindsay, Ian (</a:t>
            </a:r>
            <a:r>
              <a:rPr lang="en-US" dirty="0" err="1"/>
              <a:t>Illuvis</a:t>
            </a:r>
            <a:r>
              <a:rPr lang="en-US" dirty="0"/>
              <a:t>).  (2019, Feb. 3).  </a:t>
            </a:r>
            <a:r>
              <a:rPr lang="en-US" i="1" dirty="0" err="1"/>
              <a:t>Pixabay</a:t>
            </a:r>
            <a:r>
              <a:rPr lang="en-US" i="1" dirty="0"/>
              <a:t>.  </a:t>
            </a:r>
            <a:r>
              <a:rPr lang="en-US" dirty="0"/>
              <a:t>Retrieved June 1, 2020, from </a:t>
            </a:r>
            <a:r>
              <a:rPr lang="en-US" dirty="0">
                <a:hlinkClick r:id="rId3"/>
              </a:rPr>
              <a:t>https://pixabay.com/photos/butterfly-orange-tip-wildlife-3972541/</a:t>
            </a:r>
            <a:r>
              <a:rPr lang="en-US" dirty="0"/>
              <a:t>  Used under a </a:t>
            </a:r>
            <a:r>
              <a:rPr lang="en-US" dirty="0" err="1"/>
              <a:t>Pixabay</a:t>
            </a:r>
            <a:r>
              <a:rPr lang="en-US" dirty="0"/>
              <a:t> License.  Free for commercial use.  No attribution required.</a:t>
            </a:r>
          </a:p>
          <a:p>
            <a:endParaRPr lang="en-US" dirty="0"/>
          </a:p>
          <a:p>
            <a:endParaRPr lang="en-US" dirty="0"/>
          </a:p>
          <a:p>
            <a:endParaRPr lang="en-US" dirty="0"/>
          </a:p>
          <a:p>
            <a:endParaRPr lang="en-US" b="1" dirty="0"/>
          </a:p>
        </p:txBody>
      </p:sp>
      <p:sp>
        <p:nvSpPr>
          <p:cNvPr id="4" name="Slide Number Placeholder 3"/>
          <p:cNvSpPr>
            <a:spLocks noGrp="1"/>
          </p:cNvSpPr>
          <p:nvPr>
            <p:ph type="sldNum" sz="quarter" idx="5"/>
          </p:nvPr>
        </p:nvSpPr>
        <p:spPr/>
        <p:txBody>
          <a:bodyPr/>
          <a:lstStyle/>
          <a:p>
            <a:fld id="{C5A33A8E-9A43-434B-8D78-D41AE3799E67}" type="slidenum">
              <a:rPr lang="en-US" smtClean="0"/>
              <a:t>27</a:t>
            </a:fld>
            <a:endParaRPr lang="en-US"/>
          </a:p>
        </p:txBody>
      </p:sp>
    </p:spTree>
    <p:extLst>
      <p:ext uri="{BB962C8B-B14F-4D97-AF65-F5344CB8AC3E}">
        <p14:creationId xmlns:p14="http://schemas.microsoft.com/office/powerpoint/2010/main" val="41385119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Tumisu</a:t>
            </a:r>
            <a:r>
              <a:rPr lang="en-US" dirty="0"/>
              <a:t>.  (2020, May 22).  </a:t>
            </a:r>
            <a:r>
              <a:rPr lang="en-US" i="1" dirty="0" err="1"/>
              <a:t>Pixabay</a:t>
            </a:r>
            <a:r>
              <a:rPr lang="en-US" i="1" dirty="0"/>
              <a:t>. </a:t>
            </a:r>
            <a:r>
              <a:rPr lang="en-US" i="0" dirty="0"/>
              <a:t>Retrieved July 26, 2020, from </a:t>
            </a:r>
            <a:r>
              <a:rPr lang="en-US" dirty="0">
                <a:hlinkClick r:id="rId3"/>
              </a:rPr>
              <a:t>https://pixabay.com/photos/pros-and-cons-compare-choice-5201376/</a:t>
            </a:r>
            <a:r>
              <a:rPr lang="en-US" dirty="0"/>
              <a:t>  </a:t>
            </a:r>
            <a:r>
              <a:rPr lang="en-US" i="0" dirty="0"/>
              <a:t>Used under a </a:t>
            </a:r>
            <a:r>
              <a:rPr lang="en-US" i="0" dirty="0" err="1"/>
              <a:t>Pixabay</a:t>
            </a:r>
            <a:r>
              <a:rPr lang="en-US" i="0" dirty="0"/>
              <a:t> License.  Free for commercial use.  No attribution required.</a:t>
            </a:r>
            <a:endParaRPr lang="en-US" dirty="0"/>
          </a:p>
          <a:p>
            <a:endParaRPr lang="en-US" dirty="0"/>
          </a:p>
        </p:txBody>
      </p:sp>
      <p:sp>
        <p:nvSpPr>
          <p:cNvPr id="4" name="Slide Number Placeholder 3"/>
          <p:cNvSpPr>
            <a:spLocks noGrp="1"/>
          </p:cNvSpPr>
          <p:nvPr>
            <p:ph type="sldNum" sz="quarter" idx="5"/>
          </p:nvPr>
        </p:nvSpPr>
        <p:spPr/>
        <p:txBody>
          <a:bodyPr/>
          <a:lstStyle/>
          <a:p>
            <a:fld id="{2C2C99E2-F6C2-4467-BEB8-8B8BDCCCE91E}" type="slidenum">
              <a:rPr lang="en-US" smtClean="0"/>
              <a:t>28</a:t>
            </a:fld>
            <a:endParaRPr lang="en-US"/>
          </a:p>
        </p:txBody>
      </p:sp>
    </p:spTree>
    <p:extLst>
      <p:ext uri="{BB962C8B-B14F-4D97-AF65-F5344CB8AC3E}">
        <p14:creationId xmlns:p14="http://schemas.microsoft.com/office/powerpoint/2010/main" val="9520937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Tumisu</a:t>
            </a:r>
            <a:r>
              <a:rPr lang="en-US" dirty="0"/>
              <a:t>.  (2017, Dec. 2).  </a:t>
            </a:r>
            <a:r>
              <a:rPr lang="en-US" i="1" dirty="0" err="1"/>
              <a:t>Pixabay</a:t>
            </a:r>
            <a:r>
              <a:rPr lang="en-US" i="1" dirty="0"/>
              <a:t>.  </a:t>
            </a:r>
            <a:r>
              <a:rPr lang="en-US" dirty="0"/>
              <a:t>Retrieved July 26, 2020, from </a:t>
            </a:r>
            <a:r>
              <a:rPr lang="en-US" dirty="0">
                <a:hlinkClick r:id="rId3"/>
              </a:rPr>
              <a:t>https://pixabay.com/photos/ethics-right-wrong-ethical-moral-2991600/</a:t>
            </a:r>
            <a:r>
              <a:rPr lang="en-US" dirty="0"/>
              <a:t>  Used under a </a:t>
            </a:r>
            <a:r>
              <a:rPr lang="en-US" dirty="0" err="1"/>
              <a:t>Pixabay</a:t>
            </a:r>
            <a:r>
              <a:rPr lang="en-US" dirty="0"/>
              <a:t> License.  Free for commercial use.  No attribution required.</a:t>
            </a:r>
          </a:p>
          <a:p>
            <a:endParaRPr lang="en-US" dirty="0"/>
          </a:p>
          <a:p>
            <a:endParaRPr lang="en-US" dirty="0"/>
          </a:p>
          <a:p>
            <a:endParaRPr lang="en-US" dirty="0"/>
          </a:p>
          <a:p>
            <a:endParaRPr lang="en-US" b="1" dirty="0"/>
          </a:p>
        </p:txBody>
      </p:sp>
      <p:sp>
        <p:nvSpPr>
          <p:cNvPr id="4" name="Slide Number Placeholder 3"/>
          <p:cNvSpPr>
            <a:spLocks noGrp="1"/>
          </p:cNvSpPr>
          <p:nvPr>
            <p:ph type="sldNum" sz="quarter" idx="5"/>
          </p:nvPr>
        </p:nvSpPr>
        <p:spPr/>
        <p:txBody>
          <a:bodyPr/>
          <a:lstStyle/>
          <a:p>
            <a:fld id="{C5A33A8E-9A43-434B-8D78-D41AE3799E67}" type="slidenum">
              <a:rPr lang="en-US" smtClean="0"/>
              <a:t>29</a:t>
            </a:fld>
            <a:endParaRPr lang="en-US"/>
          </a:p>
        </p:txBody>
      </p:sp>
    </p:spTree>
    <p:extLst>
      <p:ext uri="{BB962C8B-B14F-4D97-AF65-F5344CB8AC3E}">
        <p14:creationId xmlns:p14="http://schemas.microsoft.com/office/powerpoint/2010/main" val="24205231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Annca</a:t>
            </a:r>
            <a:r>
              <a:rPr lang="en-US" dirty="0"/>
              <a:t>.  (2017, Dec. 22).  </a:t>
            </a:r>
            <a:r>
              <a:rPr lang="en-US" i="1" dirty="0" err="1"/>
              <a:t>Pixabay</a:t>
            </a:r>
            <a:r>
              <a:rPr lang="en-US" i="1" dirty="0"/>
              <a:t>. </a:t>
            </a:r>
            <a:r>
              <a:rPr lang="en-US" i="0" dirty="0"/>
              <a:t>Retrieved July 26, 2020, from </a:t>
            </a:r>
            <a:r>
              <a:rPr lang="en-US" dirty="0">
                <a:hlinkClick r:id="rId3"/>
              </a:rPr>
              <a:t>https://pixabay.com/photos/fruit-healthy-fresh-food-vitamins-3027153/</a:t>
            </a:r>
            <a:r>
              <a:rPr lang="en-US" dirty="0"/>
              <a:t>  </a:t>
            </a:r>
            <a:r>
              <a:rPr lang="en-US" i="0" dirty="0"/>
              <a:t>Used under a </a:t>
            </a:r>
            <a:r>
              <a:rPr lang="en-US" i="0" dirty="0" err="1"/>
              <a:t>Pixabay</a:t>
            </a:r>
            <a:r>
              <a:rPr lang="en-US" i="0" dirty="0"/>
              <a:t> License.  Free for commercial use.  No attribution required.</a:t>
            </a:r>
            <a:endParaRPr lang="en-US" dirty="0"/>
          </a:p>
          <a:p>
            <a:endParaRPr lang="en-US" dirty="0"/>
          </a:p>
        </p:txBody>
      </p:sp>
      <p:sp>
        <p:nvSpPr>
          <p:cNvPr id="4" name="Slide Number Placeholder 3"/>
          <p:cNvSpPr>
            <a:spLocks noGrp="1"/>
          </p:cNvSpPr>
          <p:nvPr>
            <p:ph type="sldNum" sz="quarter" idx="5"/>
          </p:nvPr>
        </p:nvSpPr>
        <p:spPr/>
        <p:txBody>
          <a:bodyPr/>
          <a:lstStyle/>
          <a:p>
            <a:fld id="{2C2C99E2-F6C2-4467-BEB8-8B8BDCCCE91E}" type="slidenum">
              <a:rPr lang="en-US" smtClean="0"/>
              <a:t>30</a:t>
            </a:fld>
            <a:endParaRPr lang="en-US"/>
          </a:p>
        </p:txBody>
      </p:sp>
    </p:spTree>
    <p:extLst>
      <p:ext uri="{BB962C8B-B14F-4D97-AF65-F5344CB8AC3E}">
        <p14:creationId xmlns:p14="http://schemas.microsoft.com/office/powerpoint/2010/main" val="2621220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 </a:t>
            </a:r>
            <a:r>
              <a:rPr lang="en-US" dirty="0" err="1"/>
              <a:t>Hebi</a:t>
            </a:r>
            <a:r>
              <a:rPr lang="en-US" dirty="0"/>
              <a:t> (422737).  (2014, Oct. 14).  </a:t>
            </a:r>
            <a:r>
              <a:rPr lang="en-US" i="1" dirty="0" err="1"/>
              <a:t>Pixabay</a:t>
            </a:r>
            <a:r>
              <a:rPr lang="en-US" i="1" dirty="0"/>
              <a:t>. </a:t>
            </a:r>
            <a:r>
              <a:rPr lang="en-US" i="0" dirty="0"/>
              <a:t>Retrieved July 26, 2020, from </a:t>
            </a:r>
            <a:r>
              <a:rPr lang="en-US" dirty="0">
                <a:hlinkClick r:id="rId3"/>
              </a:rPr>
              <a:t>https://pixabay.com/photos/google-www-online-search-search-485611/</a:t>
            </a:r>
            <a:r>
              <a:rPr lang="en-US" dirty="0"/>
              <a:t>  </a:t>
            </a:r>
            <a:r>
              <a:rPr lang="en-US" i="0" dirty="0"/>
              <a:t>Used under a </a:t>
            </a:r>
            <a:r>
              <a:rPr lang="en-US" i="0" dirty="0" err="1"/>
              <a:t>Pixabay</a:t>
            </a:r>
            <a:r>
              <a:rPr lang="en-US" i="0" dirty="0"/>
              <a:t> License.  Free for commercial use.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Microsoft Icons.  House.  Retrieved July 26, 2020.</a:t>
            </a:r>
            <a:endParaRPr lang="en-US" dirty="0"/>
          </a:p>
          <a:p>
            <a:endParaRPr lang="en-US" dirty="0"/>
          </a:p>
        </p:txBody>
      </p:sp>
      <p:sp>
        <p:nvSpPr>
          <p:cNvPr id="4" name="Slide Number Placeholder 3"/>
          <p:cNvSpPr>
            <a:spLocks noGrp="1"/>
          </p:cNvSpPr>
          <p:nvPr>
            <p:ph type="sldNum" sz="quarter" idx="5"/>
          </p:nvPr>
        </p:nvSpPr>
        <p:spPr/>
        <p:txBody>
          <a:bodyPr/>
          <a:lstStyle/>
          <a:p>
            <a:fld id="{2C2C99E2-F6C2-4467-BEB8-8B8BDCCCE91E}" type="slidenum">
              <a:rPr lang="en-US" smtClean="0"/>
              <a:t>3</a:t>
            </a:fld>
            <a:endParaRPr lang="en-US"/>
          </a:p>
        </p:txBody>
      </p:sp>
    </p:spTree>
    <p:extLst>
      <p:ext uri="{BB962C8B-B14F-4D97-AF65-F5344CB8AC3E}">
        <p14:creationId xmlns:p14="http://schemas.microsoft.com/office/powerpoint/2010/main" val="40512106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Artistlike</a:t>
            </a:r>
            <a:r>
              <a:rPr lang="en-US" dirty="0"/>
              <a:t>.  (2013, Oct. 18).  </a:t>
            </a:r>
            <a:r>
              <a:rPr lang="en-US" i="1" dirty="0" err="1"/>
              <a:t>Pixabay</a:t>
            </a:r>
            <a:r>
              <a:rPr lang="en-US" i="1" dirty="0"/>
              <a:t>. </a:t>
            </a:r>
            <a:r>
              <a:rPr lang="en-US" i="0" dirty="0"/>
              <a:t>Retrieved July 26, 2020, from </a:t>
            </a:r>
            <a:r>
              <a:rPr lang="en-US" dirty="0">
                <a:hlinkClick r:id="rId3"/>
              </a:rPr>
              <a:t>https://pixabay.com/photos/apple-healthy-chocolate-unhealthy-196935/</a:t>
            </a:r>
            <a:r>
              <a:rPr lang="en-US" b="1" dirty="0"/>
              <a:t>  </a:t>
            </a:r>
            <a:r>
              <a:rPr lang="en-US" i="0" dirty="0"/>
              <a:t>Used under a </a:t>
            </a:r>
            <a:r>
              <a:rPr lang="en-US" i="0" dirty="0" err="1"/>
              <a:t>Pixabay</a:t>
            </a:r>
            <a:r>
              <a:rPr lang="en-US" i="0" dirty="0"/>
              <a:t> License.  Free for commercial use.  No attribution required.</a:t>
            </a:r>
            <a:endParaRPr lang="en-US" dirty="0"/>
          </a:p>
          <a:p>
            <a:endParaRPr lang="en-US" dirty="0"/>
          </a:p>
        </p:txBody>
      </p:sp>
      <p:sp>
        <p:nvSpPr>
          <p:cNvPr id="4" name="Slide Number Placeholder 3"/>
          <p:cNvSpPr>
            <a:spLocks noGrp="1"/>
          </p:cNvSpPr>
          <p:nvPr>
            <p:ph type="sldNum" sz="quarter" idx="5"/>
          </p:nvPr>
        </p:nvSpPr>
        <p:spPr/>
        <p:txBody>
          <a:bodyPr/>
          <a:lstStyle/>
          <a:p>
            <a:fld id="{2C2C99E2-F6C2-4467-BEB8-8B8BDCCCE91E}" type="slidenum">
              <a:rPr lang="en-US" smtClean="0"/>
              <a:t>31</a:t>
            </a:fld>
            <a:endParaRPr lang="en-US"/>
          </a:p>
        </p:txBody>
      </p:sp>
    </p:spTree>
    <p:extLst>
      <p:ext uri="{BB962C8B-B14F-4D97-AF65-F5344CB8AC3E}">
        <p14:creationId xmlns:p14="http://schemas.microsoft.com/office/powerpoint/2010/main" val="17907595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Linforth</a:t>
            </a:r>
            <a:r>
              <a:rPr lang="en-US" dirty="0"/>
              <a:t>, Pete (The Digital Artist).  (2015, Mar. 23).  </a:t>
            </a:r>
            <a:r>
              <a:rPr lang="en-US" i="1" dirty="0" err="1"/>
              <a:t>Pixabay</a:t>
            </a:r>
            <a:r>
              <a:rPr lang="en-US" i="1" dirty="0"/>
              <a:t>. </a:t>
            </a:r>
            <a:r>
              <a:rPr lang="en-US" i="0" dirty="0"/>
              <a:t>Retrieved July 26, 2020, from </a:t>
            </a:r>
            <a:r>
              <a:rPr lang="en-US" dirty="0">
                <a:hlinkClick r:id="rId3"/>
              </a:rPr>
              <a:t>https://pixabay.com/illustrations/lemonade-can-pop-fizzy-drink-soda-684991/</a:t>
            </a:r>
            <a:r>
              <a:rPr lang="en-US" dirty="0"/>
              <a:t>  </a:t>
            </a:r>
            <a:r>
              <a:rPr lang="en-US" i="0" dirty="0"/>
              <a:t>Used under a </a:t>
            </a:r>
            <a:r>
              <a:rPr lang="en-US" i="0" dirty="0" err="1"/>
              <a:t>Pixabay</a:t>
            </a:r>
            <a:r>
              <a:rPr lang="en-US" i="0" dirty="0"/>
              <a:t> License.  Free for commercial use.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err="1"/>
              <a:t>Ranya</a:t>
            </a:r>
            <a:r>
              <a:rPr lang="en-US" dirty="0"/>
              <a:t>.  (2015, Jan. 7).  </a:t>
            </a:r>
            <a:r>
              <a:rPr lang="en-US" i="1" dirty="0" err="1"/>
              <a:t>Pixabay</a:t>
            </a:r>
            <a:r>
              <a:rPr lang="en-US" i="1" dirty="0"/>
              <a:t>. </a:t>
            </a:r>
            <a:r>
              <a:rPr lang="en-US" i="0" dirty="0"/>
              <a:t>Retrieved July 26, 2020, from </a:t>
            </a:r>
            <a:r>
              <a:rPr lang="en-US" dirty="0">
                <a:hlinkClick r:id="rId4"/>
              </a:rPr>
              <a:t>https://pixabay.com/photos/sparkling-mineral-water-spritzer-590687/</a:t>
            </a:r>
            <a:r>
              <a:rPr lang="en-US" dirty="0"/>
              <a:t>  </a:t>
            </a:r>
            <a:r>
              <a:rPr lang="en-US" i="0" dirty="0"/>
              <a:t>Used under a </a:t>
            </a:r>
            <a:r>
              <a:rPr lang="en-US" i="0" dirty="0" err="1"/>
              <a:t>Pixabay</a:t>
            </a:r>
            <a:r>
              <a:rPr lang="en-US" i="0" dirty="0"/>
              <a:t> License.  Free for commercial use.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2C2C99E2-F6C2-4467-BEB8-8B8BDCCCE91E}" type="slidenum">
              <a:rPr lang="en-US" smtClean="0"/>
              <a:t>32</a:t>
            </a:fld>
            <a:endParaRPr lang="en-US"/>
          </a:p>
        </p:txBody>
      </p:sp>
    </p:spTree>
    <p:extLst>
      <p:ext uri="{BB962C8B-B14F-4D97-AF65-F5344CB8AC3E}">
        <p14:creationId xmlns:p14="http://schemas.microsoft.com/office/powerpoint/2010/main" val="41494426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Reche</a:t>
            </a:r>
            <a:r>
              <a:rPr lang="en-US" dirty="0"/>
              <a:t>, Daniel (</a:t>
            </a:r>
            <a:r>
              <a:rPr lang="en-US" dirty="0" err="1"/>
              <a:t>Fotorech</a:t>
            </a:r>
            <a:r>
              <a:rPr lang="en-US" dirty="0"/>
              <a:t>).  (2017, Aug. 13).</a:t>
            </a:r>
            <a:r>
              <a:rPr lang="en-US" baseline="0" dirty="0"/>
              <a:t>  </a:t>
            </a:r>
            <a:r>
              <a:rPr lang="en-US" i="1" baseline="0" dirty="0" err="1"/>
              <a:t>Pixabay</a:t>
            </a:r>
            <a:r>
              <a:rPr lang="en-US" i="1" baseline="0" dirty="0"/>
              <a:t>.  </a:t>
            </a:r>
            <a:r>
              <a:rPr lang="en-US" i="0" baseline="0" dirty="0"/>
              <a:t>Retrieved July 26, 2020, from </a:t>
            </a:r>
            <a:r>
              <a:rPr lang="en-US" dirty="0">
                <a:hlinkClick r:id="rId3"/>
              </a:rPr>
              <a:t>https://pixabay.com/photos/walk-path-walking-feet-trail-2635038/</a:t>
            </a:r>
            <a:r>
              <a:rPr lang="en-US" dirty="0"/>
              <a:t>  </a:t>
            </a:r>
            <a:r>
              <a:rPr lang="en-US" baseline="0" dirty="0"/>
              <a:t>U</a:t>
            </a:r>
            <a:r>
              <a:rPr lang="en-US" dirty="0"/>
              <a:t>sed under a </a:t>
            </a:r>
            <a:r>
              <a:rPr lang="en-US" dirty="0" err="1"/>
              <a:t>Pixabay</a:t>
            </a:r>
            <a:r>
              <a:rPr lang="en-US" baseline="0" dirty="0"/>
              <a:t> License.  Free for commercial use.  No attribution required.</a:t>
            </a:r>
            <a:endParaRPr lang="en-US" dirty="0"/>
          </a:p>
          <a:p>
            <a:endParaRPr lang="en-US" dirty="0"/>
          </a:p>
        </p:txBody>
      </p:sp>
      <p:sp>
        <p:nvSpPr>
          <p:cNvPr id="4" name="Slide Number Placeholder 3"/>
          <p:cNvSpPr>
            <a:spLocks noGrp="1"/>
          </p:cNvSpPr>
          <p:nvPr>
            <p:ph type="sldNum" sz="quarter" idx="10"/>
          </p:nvPr>
        </p:nvSpPr>
        <p:spPr/>
        <p:txBody>
          <a:bodyPr/>
          <a:lstStyle/>
          <a:p>
            <a:fld id="{580CAB21-F701-4725-AA43-FB34766B3F3A}" type="slidenum">
              <a:rPr lang="en-US" smtClean="0"/>
              <a:t>33</a:t>
            </a:fld>
            <a:endParaRPr lang="en-US"/>
          </a:p>
        </p:txBody>
      </p:sp>
    </p:spTree>
    <p:extLst>
      <p:ext uri="{BB962C8B-B14F-4D97-AF65-F5344CB8AC3E}">
        <p14:creationId xmlns:p14="http://schemas.microsoft.com/office/powerpoint/2010/main" val="19403985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LDS Scriptures.  (2019, Sept. 29).  </a:t>
            </a:r>
            <a:r>
              <a:rPr lang="en-US" i="1" dirty="0"/>
              <a:t>Facebook.  </a:t>
            </a:r>
            <a:r>
              <a:rPr lang="en-US" i="0" dirty="0"/>
              <a:t>Retrieved March 21, 2020, from </a:t>
            </a:r>
            <a:r>
              <a:rPr lang="en-US" dirty="0">
                <a:hlinkClick r:id="rId3"/>
              </a:rPr>
              <a:t>https://www.facebook.com/LDSScriptures/posts/i-made-a-printable-for-children-youth-and-adults-for-the-new-children-and-youth-/10162215806570257/</a:t>
            </a:r>
            <a:endParaRPr lang="en-US" dirty="0"/>
          </a:p>
          <a:p>
            <a:endParaRPr lang="en-US" dirty="0"/>
          </a:p>
        </p:txBody>
      </p:sp>
      <p:sp>
        <p:nvSpPr>
          <p:cNvPr id="4" name="Slide Number Placeholder 3"/>
          <p:cNvSpPr>
            <a:spLocks noGrp="1"/>
          </p:cNvSpPr>
          <p:nvPr>
            <p:ph type="sldNum" sz="quarter" idx="5"/>
          </p:nvPr>
        </p:nvSpPr>
        <p:spPr/>
        <p:txBody>
          <a:bodyPr/>
          <a:lstStyle/>
          <a:p>
            <a:fld id="{A69B94A0-1E97-4531-8222-37F4BC2A897B}" type="slidenum">
              <a:rPr lang="en-US" smtClean="0"/>
              <a:t>34</a:t>
            </a:fld>
            <a:endParaRPr lang="en-US"/>
          </a:p>
        </p:txBody>
      </p:sp>
    </p:spTree>
    <p:extLst>
      <p:ext uri="{BB962C8B-B14F-4D97-AF65-F5344CB8AC3E}">
        <p14:creationId xmlns:p14="http://schemas.microsoft.com/office/powerpoint/2010/main" val="24491035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LDS Scriptures.  (2019, Sept. 29).  </a:t>
            </a:r>
            <a:r>
              <a:rPr lang="en-US" i="1" dirty="0"/>
              <a:t>Facebook.  </a:t>
            </a:r>
            <a:r>
              <a:rPr lang="en-US" i="0" dirty="0"/>
              <a:t>Retrieved March 21, 2020, from </a:t>
            </a:r>
            <a:r>
              <a:rPr lang="en-US" dirty="0">
                <a:hlinkClick r:id="rId3"/>
              </a:rPr>
              <a:t>https://www.facebook.com/LDSScriptures/posts/i-made-a-printable-for-children-youth-and-adults-for-the-new-children-and-youth-/10162215806570257/</a:t>
            </a:r>
            <a:endParaRPr lang="en-US" dirty="0"/>
          </a:p>
          <a:p>
            <a:endParaRPr lang="en-US" dirty="0"/>
          </a:p>
        </p:txBody>
      </p:sp>
      <p:sp>
        <p:nvSpPr>
          <p:cNvPr id="4" name="Slide Number Placeholder 3"/>
          <p:cNvSpPr>
            <a:spLocks noGrp="1"/>
          </p:cNvSpPr>
          <p:nvPr>
            <p:ph type="sldNum" sz="quarter" idx="5"/>
          </p:nvPr>
        </p:nvSpPr>
        <p:spPr/>
        <p:txBody>
          <a:bodyPr/>
          <a:lstStyle/>
          <a:p>
            <a:fld id="{A69B94A0-1E97-4531-8222-37F4BC2A897B}" type="slidenum">
              <a:rPr lang="en-US" smtClean="0"/>
              <a:t>35</a:t>
            </a:fld>
            <a:endParaRPr lang="en-US"/>
          </a:p>
        </p:txBody>
      </p:sp>
    </p:spTree>
    <p:extLst>
      <p:ext uri="{BB962C8B-B14F-4D97-AF65-F5344CB8AC3E}">
        <p14:creationId xmlns:p14="http://schemas.microsoft.com/office/powerpoint/2010/main" val="30138904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LDS Scriptures.  (2019, Sept. 29).  </a:t>
            </a:r>
            <a:r>
              <a:rPr lang="en-US" i="1" dirty="0"/>
              <a:t>Facebook.  </a:t>
            </a:r>
            <a:r>
              <a:rPr lang="en-US" i="0" dirty="0"/>
              <a:t>Retrieved March 21, 2020, from </a:t>
            </a:r>
            <a:r>
              <a:rPr lang="en-US" dirty="0">
                <a:hlinkClick r:id="rId3"/>
              </a:rPr>
              <a:t>https://www.facebook.com/LDSScriptures/posts/i-made-a-printable-for-children-youth-and-adults-for-the-new-children-and-youth-/10162215806570257/</a:t>
            </a:r>
            <a:endParaRPr lang="en-US" dirty="0"/>
          </a:p>
          <a:p>
            <a:endParaRPr lang="en-US" dirty="0"/>
          </a:p>
        </p:txBody>
      </p:sp>
      <p:sp>
        <p:nvSpPr>
          <p:cNvPr id="4" name="Slide Number Placeholder 3"/>
          <p:cNvSpPr>
            <a:spLocks noGrp="1"/>
          </p:cNvSpPr>
          <p:nvPr>
            <p:ph type="sldNum" sz="quarter" idx="5"/>
          </p:nvPr>
        </p:nvSpPr>
        <p:spPr/>
        <p:txBody>
          <a:bodyPr/>
          <a:lstStyle/>
          <a:p>
            <a:fld id="{A69B94A0-1E97-4531-8222-37F4BC2A897B}" type="slidenum">
              <a:rPr lang="en-US" smtClean="0"/>
              <a:t>36</a:t>
            </a:fld>
            <a:endParaRPr lang="en-US"/>
          </a:p>
        </p:txBody>
      </p:sp>
    </p:spTree>
    <p:extLst>
      <p:ext uri="{BB962C8B-B14F-4D97-AF65-F5344CB8AC3E}">
        <p14:creationId xmlns:p14="http://schemas.microsoft.com/office/powerpoint/2010/main" val="19015350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Whiting, Deborah Breen (</a:t>
            </a:r>
            <a:r>
              <a:rPr lang="en-US" dirty="0" err="1"/>
              <a:t>Dbreen</a:t>
            </a:r>
            <a:r>
              <a:rPr lang="en-US" dirty="0"/>
              <a:t>).  (2015, Dec. 9).</a:t>
            </a:r>
            <a:r>
              <a:rPr lang="en-US" baseline="0" dirty="0"/>
              <a:t>  </a:t>
            </a:r>
            <a:r>
              <a:rPr lang="en-US" i="1" baseline="0" dirty="0" err="1"/>
              <a:t>Pixabay</a:t>
            </a:r>
            <a:r>
              <a:rPr lang="en-US" i="1" baseline="0" dirty="0"/>
              <a:t>.  </a:t>
            </a:r>
            <a:r>
              <a:rPr lang="en-US" i="0" baseline="0" dirty="0"/>
              <a:t>Retrieved July 26, 2020, from </a:t>
            </a:r>
            <a:r>
              <a:rPr lang="en-US" dirty="0">
                <a:hlinkClick r:id="rId3"/>
              </a:rPr>
              <a:t>https://pixabay.com/photos/vegetables-carrot-food-healthy-1085063/</a:t>
            </a:r>
            <a:r>
              <a:rPr lang="en-US" dirty="0"/>
              <a:t>  </a:t>
            </a:r>
            <a:r>
              <a:rPr lang="en-US" baseline="0" dirty="0"/>
              <a:t>U</a:t>
            </a:r>
            <a:r>
              <a:rPr lang="en-US" dirty="0"/>
              <a:t>sed under a </a:t>
            </a:r>
            <a:r>
              <a:rPr lang="en-US" dirty="0" err="1"/>
              <a:t>Pixabay</a:t>
            </a:r>
            <a:r>
              <a:rPr lang="en-US" baseline="0" dirty="0"/>
              <a:t> License.  Free for commercial use.  No attribution required.</a:t>
            </a:r>
            <a:endParaRPr lang="en-US" dirty="0"/>
          </a:p>
          <a:p>
            <a:endParaRPr lang="en-US" dirty="0"/>
          </a:p>
        </p:txBody>
      </p:sp>
      <p:sp>
        <p:nvSpPr>
          <p:cNvPr id="4" name="Slide Number Placeholder 3"/>
          <p:cNvSpPr>
            <a:spLocks noGrp="1"/>
          </p:cNvSpPr>
          <p:nvPr>
            <p:ph type="sldNum" sz="quarter" idx="10"/>
          </p:nvPr>
        </p:nvSpPr>
        <p:spPr/>
        <p:txBody>
          <a:bodyPr/>
          <a:lstStyle/>
          <a:p>
            <a:fld id="{580CAB21-F701-4725-AA43-FB34766B3F3A}" type="slidenum">
              <a:rPr lang="en-US" smtClean="0"/>
              <a:t>37</a:t>
            </a:fld>
            <a:endParaRPr lang="en-US"/>
          </a:p>
        </p:txBody>
      </p:sp>
    </p:spTree>
    <p:extLst>
      <p:ext uri="{BB962C8B-B14F-4D97-AF65-F5344CB8AC3E}">
        <p14:creationId xmlns:p14="http://schemas.microsoft.com/office/powerpoint/2010/main" val="12314662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Goh, Jason (</a:t>
            </a:r>
            <a:r>
              <a:rPr lang="en-US" dirty="0" err="1"/>
              <a:t>Cegoh</a:t>
            </a:r>
            <a:r>
              <a:rPr lang="en-US" dirty="0"/>
              <a:t>).  (2014, Jul. 20).</a:t>
            </a:r>
            <a:r>
              <a:rPr lang="en-US" baseline="0" dirty="0"/>
              <a:t>  </a:t>
            </a:r>
            <a:r>
              <a:rPr lang="en-US" i="1" baseline="0" dirty="0" err="1"/>
              <a:t>Pixabay</a:t>
            </a:r>
            <a:r>
              <a:rPr lang="en-US" i="1" baseline="0" dirty="0"/>
              <a:t>.  </a:t>
            </a:r>
            <a:r>
              <a:rPr lang="en-US" i="0" baseline="0" dirty="0"/>
              <a:t>Retrieved July 26, 2020, from </a:t>
            </a:r>
            <a:r>
              <a:rPr lang="en-US" dirty="0">
                <a:hlinkClick r:id="rId3"/>
              </a:rPr>
              <a:t>https://pixabay.com/photos/bicycle-bike-outdoor-cycling-sport-397960/</a:t>
            </a:r>
            <a:r>
              <a:rPr lang="en-US" dirty="0"/>
              <a:t>  </a:t>
            </a:r>
            <a:r>
              <a:rPr lang="en-US" baseline="0" dirty="0"/>
              <a:t>U</a:t>
            </a:r>
            <a:r>
              <a:rPr lang="en-US" dirty="0"/>
              <a:t>sed under a </a:t>
            </a:r>
            <a:r>
              <a:rPr lang="en-US" dirty="0" err="1"/>
              <a:t>Pixabay</a:t>
            </a:r>
            <a:r>
              <a:rPr lang="en-US" baseline="0" dirty="0"/>
              <a:t> License.  Free for commercial use.  No attribution required.</a:t>
            </a:r>
            <a:endParaRPr lang="en-US" dirty="0"/>
          </a:p>
          <a:p>
            <a:endParaRPr lang="en-US" dirty="0"/>
          </a:p>
        </p:txBody>
      </p:sp>
      <p:sp>
        <p:nvSpPr>
          <p:cNvPr id="4" name="Slide Number Placeholder 3"/>
          <p:cNvSpPr>
            <a:spLocks noGrp="1"/>
          </p:cNvSpPr>
          <p:nvPr>
            <p:ph type="sldNum" sz="quarter" idx="10"/>
          </p:nvPr>
        </p:nvSpPr>
        <p:spPr/>
        <p:txBody>
          <a:bodyPr/>
          <a:lstStyle/>
          <a:p>
            <a:fld id="{580CAB21-F701-4725-AA43-FB34766B3F3A}" type="slidenum">
              <a:rPr lang="en-US" smtClean="0"/>
              <a:t>38</a:t>
            </a:fld>
            <a:endParaRPr lang="en-US"/>
          </a:p>
        </p:txBody>
      </p:sp>
    </p:spTree>
    <p:extLst>
      <p:ext uri="{BB962C8B-B14F-4D97-AF65-F5344CB8AC3E}">
        <p14:creationId xmlns:p14="http://schemas.microsoft.com/office/powerpoint/2010/main" val="17205121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Buissinne</a:t>
            </a:r>
            <a:r>
              <a:rPr lang="en-US" dirty="0"/>
              <a:t>, Steve (</a:t>
            </a:r>
            <a:r>
              <a:rPr lang="en-US" dirty="0" err="1"/>
              <a:t>Stevepb</a:t>
            </a:r>
            <a:r>
              <a:rPr lang="en-US" dirty="0"/>
              <a:t>).  (2014, Dec. 18).</a:t>
            </a:r>
            <a:r>
              <a:rPr lang="en-US" baseline="0" dirty="0"/>
              <a:t>  </a:t>
            </a:r>
            <a:r>
              <a:rPr lang="en-US" i="1" baseline="0" dirty="0" err="1"/>
              <a:t>Pixabay</a:t>
            </a:r>
            <a:r>
              <a:rPr lang="en-US" i="1" baseline="0" dirty="0"/>
              <a:t>.  </a:t>
            </a:r>
            <a:r>
              <a:rPr lang="en-US" i="0" baseline="0" dirty="0"/>
              <a:t>Retrieved July 26, 2020, from </a:t>
            </a:r>
            <a:r>
              <a:rPr lang="en-US" dirty="0">
                <a:hlinkClick r:id="rId3"/>
              </a:rPr>
              <a:t>https://pixabay.com/photos/toothbrush-toothpaste-dental-care-571741/</a:t>
            </a:r>
            <a:r>
              <a:rPr lang="en-US" dirty="0"/>
              <a:t>  </a:t>
            </a:r>
            <a:r>
              <a:rPr lang="en-US" baseline="0" dirty="0"/>
              <a:t>U</a:t>
            </a:r>
            <a:r>
              <a:rPr lang="en-US" dirty="0"/>
              <a:t>sed under a </a:t>
            </a:r>
            <a:r>
              <a:rPr lang="en-US" dirty="0" err="1"/>
              <a:t>Pixabay</a:t>
            </a:r>
            <a:r>
              <a:rPr lang="en-US" baseline="0" dirty="0"/>
              <a:t> License.  Free for commercial use.  No attribution required.</a:t>
            </a:r>
            <a:endParaRPr lang="en-US" dirty="0"/>
          </a:p>
          <a:p>
            <a:endParaRPr lang="en-US" dirty="0"/>
          </a:p>
        </p:txBody>
      </p:sp>
      <p:sp>
        <p:nvSpPr>
          <p:cNvPr id="4" name="Slide Number Placeholder 3"/>
          <p:cNvSpPr>
            <a:spLocks noGrp="1"/>
          </p:cNvSpPr>
          <p:nvPr>
            <p:ph type="sldNum" sz="quarter" idx="10"/>
          </p:nvPr>
        </p:nvSpPr>
        <p:spPr/>
        <p:txBody>
          <a:bodyPr/>
          <a:lstStyle/>
          <a:p>
            <a:fld id="{580CAB21-F701-4725-AA43-FB34766B3F3A}" type="slidenum">
              <a:rPr lang="en-US" smtClean="0"/>
              <a:t>39</a:t>
            </a:fld>
            <a:endParaRPr lang="en-US"/>
          </a:p>
        </p:txBody>
      </p:sp>
    </p:spTree>
    <p:extLst>
      <p:ext uri="{BB962C8B-B14F-4D97-AF65-F5344CB8AC3E}">
        <p14:creationId xmlns:p14="http://schemas.microsoft.com/office/powerpoint/2010/main" val="1476828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Evabalk</a:t>
            </a:r>
            <a:r>
              <a:rPr lang="en-US" dirty="0"/>
              <a:t>.  (2020, Mar. 17).</a:t>
            </a:r>
            <a:r>
              <a:rPr lang="en-US" baseline="0" dirty="0"/>
              <a:t>  </a:t>
            </a:r>
            <a:r>
              <a:rPr lang="en-US" i="1" baseline="0" dirty="0" err="1"/>
              <a:t>Pixabay</a:t>
            </a:r>
            <a:r>
              <a:rPr lang="en-US" i="1" baseline="0" dirty="0"/>
              <a:t>.  </a:t>
            </a:r>
            <a:r>
              <a:rPr lang="en-US" i="0" baseline="0" dirty="0"/>
              <a:t>Retrieved July 26, 2020, from </a:t>
            </a:r>
            <a:r>
              <a:rPr lang="en-US" dirty="0">
                <a:hlinkClick r:id="rId3"/>
              </a:rPr>
              <a:t>https://pixabay.com/photos/washing-hands-wash-your-hands-4940148/</a:t>
            </a:r>
            <a:r>
              <a:rPr lang="en-US" dirty="0"/>
              <a:t>  </a:t>
            </a:r>
            <a:r>
              <a:rPr lang="en-US" baseline="0" dirty="0"/>
              <a:t>U</a:t>
            </a:r>
            <a:r>
              <a:rPr lang="en-US" dirty="0"/>
              <a:t>sed under a </a:t>
            </a:r>
            <a:r>
              <a:rPr lang="en-US" dirty="0" err="1"/>
              <a:t>Pixabay</a:t>
            </a:r>
            <a:r>
              <a:rPr lang="en-US" baseline="0" dirty="0"/>
              <a:t> License.  Free for commercial use.  No attribution required.</a:t>
            </a:r>
            <a:endParaRPr lang="en-US" dirty="0"/>
          </a:p>
          <a:p>
            <a:endParaRPr lang="en-US" dirty="0"/>
          </a:p>
        </p:txBody>
      </p:sp>
      <p:sp>
        <p:nvSpPr>
          <p:cNvPr id="4" name="Slide Number Placeholder 3"/>
          <p:cNvSpPr>
            <a:spLocks noGrp="1"/>
          </p:cNvSpPr>
          <p:nvPr>
            <p:ph type="sldNum" sz="quarter" idx="10"/>
          </p:nvPr>
        </p:nvSpPr>
        <p:spPr/>
        <p:txBody>
          <a:bodyPr/>
          <a:lstStyle/>
          <a:p>
            <a:fld id="{580CAB21-F701-4725-AA43-FB34766B3F3A}" type="slidenum">
              <a:rPr lang="en-US" smtClean="0"/>
              <a:t>40</a:t>
            </a:fld>
            <a:endParaRPr lang="en-US"/>
          </a:p>
        </p:txBody>
      </p:sp>
    </p:spTree>
    <p:extLst>
      <p:ext uri="{BB962C8B-B14F-4D97-AF65-F5344CB8AC3E}">
        <p14:creationId xmlns:p14="http://schemas.microsoft.com/office/powerpoint/2010/main" val="35702428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Alexas</a:t>
            </a:r>
            <a:r>
              <a:rPr lang="en-US" dirty="0"/>
              <a:t> </a:t>
            </a:r>
            <a:r>
              <a:rPr lang="en-US" dirty="0" err="1"/>
              <a:t>Fotos</a:t>
            </a:r>
            <a:r>
              <a:rPr lang="en-US" dirty="0"/>
              <a:t>.  (2015, Mar. 16).  </a:t>
            </a:r>
            <a:r>
              <a:rPr lang="en-US" i="1" dirty="0" err="1"/>
              <a:t>Pixabay</a:t>
            </a:r>
            <a:r>
              <a:rPr lang="en-US" i="1" dirty="0"/>
              <a:t>. </a:t>
            </a:r>
            <a:r>
              <a:rPr lang="en-US" i="0" dirty="0"/>
              <a:t>Retrieved July 25, 2020, from </a:t>
            </a:r>
            <a:r>
              <a:rPr lang="en-US" dirty="0">
                <a:hlinkClick r:id="rId3"/>
              </a:rPr>
              <a:t>https://pixabay.com/photos/lego-children-toys-colorful-play-674880/</a:t>
            </a:r>
            <a:r>
              <a:rPr lang="en-US" dirty="0"/>
              <a:t>  </a:t>
            </a:r>
            <a:r>
              <a:rPr lang="en-US" i="0" dirty="0"/>
              <a:t>Used under a </a:t>
            </a:r>
            <a:r>
              <a:rPr lang="en-US" i="0" dirty="0" err="1"/>
              <a:t>Pixabay</a:t>
            </a:r>
            <a:r>
              <a:rPr lang="en-US" i="0" dirty="0"/>
              <a:t> License.  Free for commercial use.  No attribution required.</a:t>
            </a:r>
            <a:endParaRPr lang="en-US" dirty="0"/>
          </a:p>
          <a:p>
            <a:endParaRPr lang="en-US" dirty="0"/>
          </a:p>
        </p:txBody>
      </p:sp>
      <p:sp>
        <p:nvSpPr>
          <p:cNvPr id="4" name="Slide Number Placeholder 3"/>
          <p:cNvSpPr>
            <a:spLocks noGrp="1"/>
          </p:cNvSpPr>
          <p:nvPr>
            <p:ph type="sldNum" sz="quarter" idx="5"/>
          </p:nvPr>
        </p:nvSpPr>
        <p:spPr/>
        <p:txBody>
          <a:bodyPr/>
          <a:lstStyle/>
          <a:p>
            <a:fld id="{2C2C99E2-F6C2-4467-BEB8-8B8BDCCCE91E}" type="slidenum">
              <a:rPr lang="en-US" smtClean="0"/>
              <a:t>4</a:t>
            </a:fld>
            <a:endParaRPr lang="en-US"/>
          </a:p>
        </p:txBody>
      </p:sp>
    </p:spTree>
    <p:extLst>
      <p:ext uri="{BB962C8B-B14F-4D97-AF65-F5344CB8AC3E}">
        <p14:creationId xmlns:p14="http://schemas.microsoft.com/office/powerpoint/2010/main" val="8448222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Altmann, Gerd (</a:t>
            </a:r>
            <a:r>
              <a:rPr lang="en-US" dirty="0" err="1"/>
              <a:t>Geralt</a:t>
            </a:r>
            <a:r>
              <a:rPr lang="en-US" dirty="0"/>
              <a:t>).  (2020, March 27).</a:t>
            </a:r>
            <a:r>
              <a:rPr lang="en-US" baseline="0" dirty="0"/>
              <a:t>  </a:t>
            </a:r>
            <a:r>
              <a:rPr lang="en-US" i="1" baseline="0" dirty="0" err="1"/>
              <a:t>Pixabay</a:t>
            </a:r>
            <a:r>
              <a:rPr lang="en-US" i="1" baseline="0" dirty="0"/>
              <a:t>.  </a:t>
            </a:r>
            <a:r>
              <a:rPr lang="en-US" i="0" baseline="0" dirty="0"/>
              <a:t>Retrieved July 26, 2020, from </a:t>
            </a:r>
            <a:r>
              <a:rPr lang="en-US" dirty="0">
                <a:hlinkClick r:id="rId3"/>
              </a:rPr>
              <a:t>https://pixabay.com/illustrations/corona-covid-19-coronavirus-wash-4972638/</a:t>
            </a:r>
            <a:r>
              <a:rPr lang="en-US" dirty="0"/>
              <a:t>  </a:t>
            </a:r>
            <a:r>
              <a:rPr lang="en-US" baseline="0" dirty="0"/>
              <a:t>U</a:t>
            </a:r>
            <a:r>
              <a:rPr lang="en-US" dirty="0"/>
              <a:t>sed under a </a:t>
            </a:r>
            <a:r>
              <a:rPr lang="en-US" dirty="0" err="1"/>
              <a:t>Pixabay</a:t>
            </a:r>
            <a:r>
              <a:rPr lang="en-US" baseline="0" dirty="0"/>
              <a:t> License.  Free for commercial use.  No attribution required.</a:t>
            </a:r>
            <a:endParaRPr lang="en-US" dirty="0"/>
          </a:p>
          <a:p>
            <a:endParaRPr lang="en-US" dirty="0"/>
          </a:p>
        </p:txBody>
      </p:sp>
      <p:sp>
        <p:nvSpPr>
          <p:cNvPr id="4" name="Slide Number Placeholder 3"/>
          <p:cNvSpPr>
            <a:spLocks noGrp="1"/>
          </p:cNvSpPr>
          <p:nvPr>
            <p:ph type="sldNum" sz="quarter" idx="10"/>
          </p:nvPr>
        </p:nvSpPr>
        <p:spPr/>
        <p:txBody>
          <a:bodyPr/>
          <a:lstStyle/>
          <a:p>
            <a:fld id="{580CAB21-F701-4725-AA43-FB34766B3F3A}" type="slidenum">
              <a:rPr lang="en-US" smtClean="0"/>
              <a:t>41</a:t>
            </a:fld>
            <a:endParaRPr lang="en-US"/>
          </a:p>
        </p:txBody>
      </p:sp>
    </p:spTree>
    <p:extLst>
      <p:ext uri="{BB962C8B-B14F-4D97-AF65-F5344CB8AC3E}">
        <p14:creationId xmlns:p14="http://schemas.microsoft.com/office/powerpoint/2010/main" val="13894200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Koch, Alexandra.  (2020, May 4).</a:t>
            </a:r>
            <a:r>
              <a:rPr lang="en-US" baseline="0" dirty="0"/>
              <a:t>  </a:t>
            </a:r>
            <a:r>
              <a:rPr lang="en-US" i="1" baseline="0" dirty="0" err="1"/>
              <a:t>Pixabay</a:t>
            </a:r>
            <a:r>
              <a:rPr lang="en-US" i="1" baseline="0" dirty="0"/>
              <a:t>.  </a:t>
            </a:r>
            <a:r>
              <a:rPr lang="en-US" i="0" baseline="0" dirty="0"/>
              <a:t>Retrieved July 26, 2020, from </a:t>
            </a:r>
            <a:r>
              <a:rPr lang="en-US" dirty="0">
                <a:hlinkClick r:id="rId3"/>
              </a:rPr>
              <a:t>https://pixabay.com/photos/students-mouth-guard-viruses-corona-5121865/</a:t>
            </a:r>
            <a:r>
              <a:rPr lang="en-US" dirty="0"/>
              <a:t>  </a:t>
            </a:r>
            <a:r>
              <a:rPr lang="en-US" baseline="0" dirty="0"/>
              <a:t>U</a:t>
            </a:r>
            <a:r>
              <a:rPr lang="en-US" dirty="0"/>
              <a:t>sed under a </a:t>
            </a:r>
            <a:r>
              <a:rPr lang="en-US" dirty="0" err="1"/>
              <a:t>Pixabay</a:t>
            </a:r>
            <a:r>
              <a:rPr lang="en-US" baseline="0" dirty="0"/>
              <a:t> License.  Free for commercial use.  No attribution required.</a:t>
            </a:r>
            <a:endParaRPr lang="en-US" dirty="0"/>
          </a:p>
          <a:p>
            <a:endParaRPr lang="en-US" dirty="0"/>
          </a:p>
        </p:txBody>
      </p:sp>
      <p:sp>
        <p:nvSpPr>
          <p:cNvPr id="4" name="Slide Number Placeholder 3"/>
          <p:cNvSpPr>
            <a:spLocks noGrp="1"/>
          </p:cNvSpPr>
          <p:nvPr>
            <p:ph type="sldNum" sz="quarter" idx="10"/>
          </p:nvPr>
        </p:nvSpPr>
        <p:spPr/>
        <p:txBody>
          <a:bodyPr/>
          <a:lstStyle/>
          <a:p>
            <a:fld id="{580CAB21-F701-4725-AA43-FB34766B3F3A}" type="slidenum">
              <a:rPr lang="en-US" smtClean="0"/>
              <a:t>42</a:t>
            </a:fld>
            <a:endParaRPr lang="en-US"/>
          </a:p>
        </p:txBody>
      </p:sp>
    </p:spTree>
    <p:extLst>
      <p:ext uri="{BB962C8B-B14F-4D97-AF65-F5344CB8AC3E}">
        <p14:creationId xmlns:p14="http://schemas.microsoft.com/office/powerpoint/2010/main" val="26829058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Vorel</a:t>
            </a:r>
            <a:r>
              <a:rPr lang="en-US" dirty="0"/>
              <a:t>, Martin.  (2015, Sept. 10).  </a:t>
            </a:r>
            <a:r>
              <a:rPr lang="en-US" i="1" dirty="0" err="1"/>
              <a:t>Libreshot</a:t>
            </a:r>
            <a:r>
              <a:rPr lang="en-US" i="1" dirty="0"/>
              <a:t>. </a:t>
            </a:r>
            <a:r>
              <a:rPr lang="en-US" i="0" dirty="0"/>
              <a:t>Retrieved July 26, 2020, from </a:t>
            </a:r>
            <a:r>
              <a:rPr lang="en-US" dirty="0">
                <a:hlinkClick r:id="rId3"/>
              </a:rPr>
              <a:t>https://libreshot.com/the-child-writes-homework/</a:t>
            </a:r>
            <a:r>
              <a:rPr lang="en-US" dirty="0"/>
              <a:t>  </a:t>
            </a:r>
            <a:r>
              <a:rPr lang="en-US" i="0" dirty="0"/>
              <a:t>Used under the Public Domain.  Also available on </a:t>
            </a:r>
            <a:r>
              <a:rPr lang="en-US" i="0" dirty="0" err="1"/>
              <a:t>Pixabay</a:t>
            </a:r>
            <a:r>
              <a:rPr lang="en-US" i="0" dirty="0"/>
              <a:t>:  </a:t>
            </a:r>
            <a:r>
              <a:rPr lang="en-US" dirty="0">
                <a:hlinkClick r:id="rId4"/>
              </a:rPr>
              <a:t>https://pixabay.com/photos/child-kid-writing-homework-letters-2619902/</a:t>
            </a:r>
            <a:endParaRPr lang="en-US" dirty="0"/>
          </a:p>
          <a:p>
            <a:endParaRPr lang="en-US" dirty="0"/>
          </a:p>
        </p:txBody>
      </p:sp>
      <p:sp>
        <p:nvSpPr>
          <p:cNvPr id="4" name="Slide Number Placeholder 3"/>
          <p:cNvSpPr>
            <a:spLocks noGrp="1"/>
          </p:cNvSpPr>
          <p:nvPr>
            <p:ph type="sldNum" sz="quarter" idx="5"/>
          </p:nvPr>
        </p:nvSpPr>
        <p:spPr/>
        <p:txBody>
          <a:bodyPr/>
          <a:lstStyle/>
          <a:p>
            <a:fld id="{2C2C99E2-F6C2-4467-BEB8-8B8BDCCCE91E}" type="slidenum">
              <a:rPr lang="en-US" smtClean="0"/>
              <a:t>43</a:t>
            </a:fld>
            <a:endParaRPr lang="en-US"/>
          </a:p>
        </p:txBody>
      </p:sp>
    </p:spTree>
    <p:extLst>
      <p:ext uri="{BB962C8B-B14F-4D97-AF65-F5344CB8AC3E}">
        <p14:creationId xmlns:p14="http://schemas.microsoft.com/office/powerpoint/2010/main" val="1917867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Tumisu</a:t>
            </a:r>
            <a:r>
              <a:rPr lang="en-US" dirty="0"/>
              <a:t>.  (2015, Aug. 24).  </a:t>
            </a:r>
            <a:r>
              <a:rPr lang="en-US" i="1" dirty="0" err="1"/>
              <a:t>Pixabay</a:t>
            </a:r>
            <a:r>
              <a:rPr lang="en-US" i="1" dirty="0"/>
              <a:t>. </a:t>
            </a:r>
            <a:r>
              <a:rPr lang="en-US" i="0" dirty="0"/>
              <a:t>Retrieved July 26, 2020, from </a:t>
            </a:r>
            <a:r>
              <a:rPr lang="en-US" dirty="0">
                <a:hlinkClick r:id="rId3"/>
              </a:rPr>
              <a:t>https://pixabay.com/illustrations/welcome-words-greeting-language-905562/</a:t>
            </a:r>
            <a:r>
              <a:rPr lang="en-US" dirty="0"/>
              <a:t>  </a:t>
            </a:r>
            <a:r>
              <a:rPr lang="en-US" i="0" dirty="0"/>
              <a:t>Used under a </a:t>
            </a:r>
            <a:r>
              <a:rPr lang="en-US" i="0" dirty="0" err="1"/>
              <a:t>Pixabay</a:t>
            </a:r>
            <a:r>
              <a:rPr lang="en-US" i="0" dirty="0"/>
              <a:t> License.  Free for commercial use.  No attribution required.</a:t>
            </a:r>
            <a:endParaRPr lang="en-US" dirty="0"/>
          </a:p>
          <a:p>
            <a:endParaRPr lang="en-US" dirty="0"/>
          </a:p>
        </p:txBody>
      </p:sp>
      <p:sp>
        <p:nvSpPr>
          <p:cNvPr id="4" name="Slide Number Placeholder 3"/>
          <p:cNvSpPr>
            <a:spLocks noGrp="1"/>
          </p:cNvSpPr>
          <p:nvPr>
            <p:ph type="sldNum" sz="quarter" idx="5"/>
          </p:nvPr>
        </p:nvSpPr>
        <p:spPr/>
        <p:txBody>
          <a:bodyPr/>
          <a:lstStyle/>
          <a:p>
            <a:fld id="{2C2C99E2-F6C2-4467-BEB8-8B8BDCCCE91E}" type="slidenum">
              <a:rPr lang="en-US" smtClean="0"/>
              <a:t>44</a:t>
            </a:fld>
            <a:endParaRPr lang="en-US"/>
          </a:p>
        </p:txBody>
      </p:sp>
    </p:spTree>
    <p:extLst>
      <p:ext uri="{BB962C8B-B14F-4D97-AF65-F5344CB8AC3E}">
        <p14:creationId xmlns:p14="http://schemas.microsoft.com/office/powerpoint/2010/main" val="21302974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Vasnetsov</a:t>
            </a:r>
            <a:r>
              <a:rPr lang="en-US" dirty="0"/>
              <a:t>, Vlad (</a:t>
            </a:r>
            <a:r>
              <a:rPr lang="en-US" dirty="0" err="1"/>
              <a:t>Vladvictoria</a:t>
            </a:r>
            <a:r>
              <a:rPr lang="en-US" dirty="0"/>
              <a:t>).  (2019, Jan. 28).  </a:t>
            </a:r>
            <a:r>
              <a:rPr lang="en-US" i="1" dirty="0" err="1"/>
              <a:t>Pixabay</a:t>
            </a:r>
            <a:r>
              <a:rPr lang="en-US" i="1" dirty="0"/>
              <a:t>. </a:t>
            </a:r>
            <a:r>
              <a:rPr lang="en-US" i="0" dirty="0"/>
              <a:t>Retrieved July 26, 2020, from </a:t>
            </a:r>
            <a:r>
              <a:rPr lang="en-US" dirty="0">
                <a:hlinkClick r:id="rId3"/>
              </a:rPr>
              <a:t>https://pixabay.com/photos/piano-playing-learning-piano-lesson-3957650/</a:t>
            </a:r>
            <a:r>
              <a:rPr lang="en-US" dirty="0"/>
              <a:t>  </a:t>
            </a:r>
            <a:r>
              <a:rPr lang="en-US" i="0" dirty="0"/>
              <a:t>Used under a </a:t>
            </a:r>
            <a:r>
              <a:rPr lang="en-US" i="0" dirty="0" err="1"/>
              <a:t>Pixabay</a:t>
            </a:r>
            <a:r>
              <a:rPr lang="en-US" i="0" dirty="0"/>
              <a:t> License.  Free for commercial use.  No attribution required.</a:t>
            </a:r>
            <a:endParaRPr lang="en-US" dirty="0"/>
          </a:p>
          <a:p>
            <a:endParaRPr lang="en-US" dirty="0"/>
          </a:p>
        </p:txBody>
      </p:sp>
      <p:sp>
        <p:nvSpPr>
          <p:cNvPr id="4" name="Slide Number Placeholder 3"/>
          <p:cNvSpPr>
            <a:spLocks noGrp="1"/>
          </p:cNvSpPr>
          <p:nvPr>
            <p:ph type="sldNum" sz="quarter" idx="5"/>
          </p:nvPr>
        </p:nvSpPr>
        <p:spPr/>
        <p:txBody>
          <a:bodyPr/>
          <a:lstStyle/>
          <a:p>
            <a:fld id="{2C2C99E2-F6C2-4467-BEB8-8B8BDCCCE91E}" type="slidenum">
              <a:rPr lang="en-US" smtClean="0"/>
              <a:t>45</a:t>
            </a:fld>
            <a:endParaRPr lang="en-US"/>
          </a:p>
        </p:txBody>
      </p:sp>
    </p:spTree>
    <p:extLst>
      <p:ext uri="{BB962C8B-B14F-4D97-AF65-F5344CB8AC3E}">
        <p14:creationId xmlns:p14="http://schemas.microsoft.com/office/powerpoint/2010/main" val="36858665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Koch, Alexandra.  (2020, May 22).</a:t>
            </a:r>
            <a:r>
              <a:rPr lang="en-US" baseline="0" dirty="0"/>
              <a:t>  </a:t>
            </a:r>
            <a:r>
              <a:rPr lang="en-US" i="1" baseline="0" dirty="0" err="1"/>
              <a:t>Pixabay</a:t>
            </a:r>
            <a:r>
              <a:rPr lang="en-US" i="1" baseline="0" dirty="0"/>
              <a:t>.  </a:t>
            </a:r>
            <a:r>
              <a:rPr lang="en-US" i="0" baseline="0" dirty="0"/>
              <a:t>Retrieved July 26, 2020, from </a:t>
            </a:r>
            <a:r>
              <a:rPr lang="en-US" dirty="0">
                <a:hlinkClick r:id="rId3"/>
              </a:rPr>
              <a:t>https://pixabay.com/photos/students-mouth-guard-corona-virus-5201719/</a:t>
            </a:r>
            <a:r>
              <a:rPr lang="en-US" dirty="0"/>
              <a:t>  </a:t>
            </a:r>
            <a:r>
              <a:rPr lang="en-US" baseline="0" dirty="0"/>
              <a:t>U</a:t>
            </a:r>
            <a:r>
              <a:rPr lang="en-US" dirty="0"/>
              <a:t>sed under a </a:t>
            </a:r>
            <a:r>
              <a:rPr lang="en-US" dirty="0" err="1"/>
              <a:t>Pixabay</a:t>
            </a:r>
            <a:r>
              <a:rPr lang="en-US" baseline="0" dirty="0"/>
              <a:t> License.  Free for commercial use.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LDS Scriptures.  (2019, Sept. 29).  </a:t>
            </a:r>
            <a:r>
              <a:rPr lang="en-US" i="1" dirty="0"/>
              <a:t>Facebook.  </a:t>
            </a:r>
            <a:r>
              <a:rPr lang="en-US" i="0" dirty="0"/>
              <a:t>Retrieved March 21, 2020, from </a:t>
            </a:r>
            <a:r>
              <a:rPr lang="en-US" dirty="0">
                <a:hlinkClick r:id="rId4"/>
              </a:rPr>
              <a:t>https://www.facebook.com/LDSScriptures/posts/i-made-a-printable-for-children-youth-and-adults-for-the-new-children-and-youth-/10162215806570257/</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580CAB21-F701-4725-AA43-FB34766B3F3A}" type="slidenum">
              <a:rPr lang="en-US" smtClean="0"/>
              <a:t>46</a:t>
            </a:fld>
            <a:endParaRPr lang="en-US"/>
          </a:p>
        </p:txBody>
      </p:sp>
    </p:spTree>
    <p:extLst>
      <p:ext uri="{BB962C8B-B14F-4D97-AF65-F5344CB8AC3E}">
        <p14:creationId xmlns:p14="http://schemas.microsoft.com/office/powerpoint/2010/main" val="22718288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Koch, Alexandra.  (2020, Jun. 23).</a:t>
            </a:r>
            <a:r>
              <a:rPr lang="en-US" baseline="0" dirty="0"/>
              <a:t>  </a:t>
            </a:r>
            <a:r>
              <a:rPr lang="en-US" i="1" baseline="0" dirty="0" err="1"/>
              <a:t>Pixabay</a:t>
            </a:r>
            <a:r>
              <a:rPr lang="en-US" i="1" baseline="0" dirty="0"/>
              <a:t>.  </a:t>
            </a:r>
            <a:r>
              <a:rPr lang="en-US" i="0" baseline="0" dirty="0"/>
              <a:t>Retrieved July 26, 2020, from </a:t>
            </a:r>
            <a:r>
              <a:rPr lang="en-US" dirty="0">
                <a:hlinkClick r:id="rId3"/>
              </a:rPr>
              <a:t>https://pixabay.com/illustrations/social-distancing-distance-corona-5325739/</a:t>
            </a:r>
            <a:r>
              <a:rPr lang="en-US" dirty="0"/>
              <a:t>  </a:t>
            </a:r>
            <a:r>
              <a:rPr lang="en-US" baseline="0" dirty="0"/>
              <a:t>U</a:t>
            </a:r>
            <a:r>
              <a:rPr lang="en-US" dirty="0"/>
              <a:t>sed under a </a:t>
            </a:r>
            <a:r>
              <a:rPr lang="en-US" dirty="0" err="1"/>
              <a:t>Pixabay</a:t>
            </a:r>
            <a:r>
              <a:rPr lang="en-US" baseline="0" dirty="0"/>
              <a:t> License.  Free for commercial use.  No attribution required.</a:t>
            </a:r>
            <a:endParaRPr lang="en-US" dirty="0"/>
          </a:p>
          <a:p>
            <a:endParaRPr lang="en-US" dirty="0"/>
          </a:p>
        </p:txBody>
      </p:sp>
      <p:sp>
        <p:nvSpPr>
          <p:cNvPr id="4" name="Slide Number Placeholder 3"/>
          <p:cNvSpPr>
            <a:spLocks noGrp="1"/>
          </p:cNvSpPr>
          <p:nvPr>
            <p:ph type="sldNum" sz="quarter" idx="10"/>
          </p:nvPr>
        </p:nvSpPr>
        <p:spPr/>
        <p:txBody>
          <a:bodyPr/>
          <a:lstStyle/>
          <a:p>
            <a:fld id="{580CAB21-F701-4725-AA43-FB34766B3F3A}" type="slidenum">
              <a:rPr lang="en-US" smtClean="0"/>
              <a:t>47</a:t>
            </a:fld>
            <a:endParaRPr lang="en-US"/>
          </a:p>
        </p:txBody>
      </p:sp>
    </p:spTree>
    <p:extLst>
      <p:ext uri="{BB962C8B-B14F-4D97-AF65-F5344CB8AC3E}">
        <p14:creationId xmlns:p14="http://schemas.microsoft.com/office/powerpoint/2010/main" val="217660492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The Church of Jesus Christ of Latter-day Saints. </a:t>
            </a:r>
            <a:r>
              <a:rPr lang="en-US" dirty="0"/>
              <a:t>(2013, February).  Addicted to video games. </a:t>
            </a:r>
            <a:r>
              <a:rPr lang="en-US" i="1" dirty="0"/>
              <a:t>The New Era. </a:t>
            </a:r>
            <a:r>
              <a:rPr lang="en-US" dirty="0"/>
              <a:t>Retrieved July 26, 2020, from </a:t>
            </a:r>
            <a:r>
              <a:rPr lang="en-US" dirty="0">
                <a:hlinkClick r:id="rId3"/>
              </a:rPr>
              <a:t>https://www.churchofjesuschrist.org/study/new-era/2013/02/addicted-to-video-games?lang=eng</a:t>
            </a:r>
            <a:endParaRPr lang="en-US" dirty="0"/>
          </a:p>
        </p:txBody>
      </p:sp>
      <p:sp>
        <p:nvSpPr>
          <p:cNvPr id="4" name="Slide Number Placeholder 3"/>
          <p:cNvSpPr>
            <a:spLocks noGrp="1"/>
          </p:cNvSpPr>
          <p:nvPr>
            <p:ph type="sldNum" sz="quarter" idx="5"/>
          </p:nvPr>
        </p:nvSpPr>
        <p:spPr/>
        <p:txBody>
          <a:bodyPr/>
          <a:lstStyle/>
          <a:p>
            <a:fld id="{2C2C99E2-F6C2-4467-BEB8-8B8BDCCCE91E}" type="slidenum">
              <a:rPr lang="en-US" smtClean="0"/>
              <a:t>48</a:t>
            </a:fld>
            <a:endParaRPr lang="en-US"/>
          </a:p>
        </p:txBody>
      </p:sp>
    </p:spTree>
    <p:extLst>
      <p:ext uri="{BB962C8B-B14F-4D97-AF65-F5344CB8AC3E}">
        <p14:creationId xmlns:p14="http://schemas.microsoft.com/office/powerpoint/2010/main" val="340792462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Church of Jesus Christ.  (n.d.).  Childhood.  A little boy and a little girl fighting over a toy.  </a:t>
            </a:r>
            <a:r>
              <a:rPr lang="en-US" i="1" dirty="0"/>
              <a:t>Gospel Media Library:  The Church of Jesus Christ of Latter-day Saints.  </a:t>
            </a:r>
            <a:r>
              <a:rPr lang="en-US" i="0" dirty="0"/>
              <a:t>Retrieved July 26, 2020, from </a:t>
            </a:r>
            <a:r>
              <a:rPr lang="en-US" dirty="0">
                <a:hlinkClick r:id="rId3"/>
              </a:rPr>
              <a:t>https://www.churchofjesuschrist.org/media-library/images/children-childhood-fighting-toys-2054087?lang=eng</a:t>
            </a:r>
            <a:endParaRPr lang="en-US" dirty="0"/>
          </a:p>
        </p:txBody>
      </p:sp>
      <p:sp>
        <p:nvSpPr>
          <p:cNvPr id="4" name="Slide Number Placeholder 3"/>
          <p:cNvSpPr>
            <a:spLocks noGrp="1"/>
          </p:cNvSpPr>
          <p:nvPr>
            <p:ph type="sldNum" sz="quarter" idx="10"/>
          </p:nvPr>
        </p:nvSpPr>
        <p:spPr/>
        <p:txBody>
          <a:bodyPr/>
          <a:lstStyle/>
          <a:p>
            <a:fld id="{580CAB21-F701-4725-AA43-FB34766B3F3A}" type="slidenum">
              <a:rPr lang="en-US" smtClean="0"/>
              <a:t>49</a:t>
            </a:fld>
            <a:endParaRPr lang="en-US"/>
          </a:p>
        </p:txBody>
      </p:sp>
    </p:spTree>
    <p:extLst>
      <p:ext uri="{BB962C8B-B14F-4D97-AF65-F5344CB8AC3E}">
        <p14:creationId xmlns:p14="http://schemas.microsoft.com/office/powerpoint/2010/main" val="204895058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Church of Jesus Christ.  (n.d.).  Pansies.  </a:t>
            </a:r>
            <a:r>
              <a:rPr lang="en-US" i="1" dirty="0"/>
              <a:t>Gospel Media Library.  </a:t>
            </a:r>
            <a:r>
              <a:rPr lang="en-US" dirty="0"/>
              <a:t>Retrieved from </a:t>
            </a:r>
            <a:r>
              <a:rPr lang="en-US" dirty="0">
                <a:hlinkClick r:id="rId3"/>
              </a:rPr>
              <a:t>https://www.churchofjesuschrist.org/media/image/purple-pansies-ede760d?lang=eng</a:t>
            </a:r>
            <a:endParaRPr lang="en-US" dirty="0"/>
          </a:p>
        </p:txBody>
      </p:sp>
      <p:sp>
        <p:nvSpPr>
          <p:cNvPr id="4" name="Slide Number Placeholder 3"/>
          <p:cNvSpPr>
            <a:spLocks noGrp="1"/>
          </p:cNvSpPr>
          <p:nvPr>
            <p:ph type="sldNum" sz="quarter" idx="5"/>
          </p:nvPr>
        </p:nvSpPr>
        <p:spPr/>
        <p:txBody>
          <a:bodyPr/>
          <a:lstStyle/>
          <a:p>
            <a:fld id="{2C2C99E2-F6C2-4467-BEB8-8B8BDCCCE91E}" type="slidenum">
              <a:rPr lang="en-US" smtClean="0"/>
              <a:t>50</a:t>
            </a:fld>
            <a:endParaRPr lang="en-US"/>
          </a:p>
        </p:txBody>
      </p:sp>
    </p:spTree>
    <p:extLst>
      <p:ext uri="{BB962C8B-B14F-4D97-AF65-F5344CB8AC3E}">
        <p14:creationId xmlns:p14="http://schemas.microsoft.com/office/powerpoint/2010/main" val="2753741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LDS Daily. (2016, Jun. 10).  </a:t>
            </a:r>
            <a:r>
              <a:rPr lang="en-US" i="1" dirty="0"/>
              <a:t>Instagram.</a:t>
            </a:r>
            <a:r>
              <a:rPr lang="en-US" dirty="0"/>
              <a:t> Retrieved July 26, 2020, from </a:t>
            </a:r>
            <a:r>
              <a:rPr lang="en-US" dirty="0">
                <a:hlinkClick r:id="rId3"/>
              </a:rPr>
              <a:t>https://www.instagram.com/p/BGe-uMYmktQ/</a:t>
            </a:r>
            <a:endParaRPr lang="en-US" dirty="0"/>
          </a:p>
        </p:txBody>
      </p:sp>
      <p:sp>
        <p:nvSpPr>
          <p:cNvPr id="4" name="Slide Number Placeholder 3"/>
          <p:cNvSpPr>
            <a:spLocks noGrp="1"/>
          </p:cNvSpPr>
          <p:nvPr>
            <p:ph type="sldNum" sz="quarter" idx="5"/>
          </p:nvPr>
        </p:nvSpPr>
        <p:spPr/>
        <p:txBody>
          <a:bodyPr/>
          <a:lstStyle/>
          <a:p>
            <a:fld id="{2C2C99E2-F6C2-4467-BEB8-8B8BDCCCE91E}" type="slidenum">
              <a:rPr lang="en-US" smtClean="0"/>
              <a:t>5</a:t>
            </a:fld>
            <a:endParaRPr lang="en-US"/>
          </a:p>
        </p:txBody>
      </p:sp>
    </p:spTree>
    <p:extLst>
      <p:ext uri="{BB962C8B-B14F-4D97-AF65-F5344CB8AC3E}">
        <p14:creationId xmlns:p14="http://schemas.microsoft.com/office/powerpoint/2010/main" val="50780249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i="0" dirty="0"/>
              <a:t>Gospel Media Library. </a:t>
            </a:r>
            <a:r>
              <a:rPr lang="en-US" i="1" dirty="0"/>
              <a:t> </a:t>
            </a:r>
            <a:r>
              <a:rPr lang="en-US" i="0" dirty="0"/>
              <a:t>(n.d.).  Working in a garden.  A family of seven working in a garden.  </a:t>
            </a:r>
            <a:r>
              <a:rPr lang="en-US" i="1" dirty="0"/>
              <a:t>The Church of Jesus Christ of Latter-day Saints.  </a:t>
            </a:r>
            <a:r>
              <a:rPr lang="en-US" i="0" dirty="0"/>
              <a:t>Retrieved July 26, 2020, from </a:t>
            </a:r>
            <a:r>
              <a:rPr lang="en-US" dirty="0">
                <a:hlinkClick r:id="rId3"/>
              </a:rPr>
              <a:t>https://www.churchofjesuschrist.org/media-library/images/gardening-217882?lang=eng</a:t>
            </a:r>
            <a:endParaRPr lang="en-US" i="1" dirty="0"/>
          </a:p>
        </p:txBody>
      </p:sp>
      <p:sp>
        <p:nvSpPr>
          <p:cNvPr id="4" name="Slide Number Placeholder 3"/>
          <p:cNvSpPr>
            <a:spLocks noGrp="1"/>
          </p:cNvSpPr>
          <p:nvPr>
            <p:ph type="sldNum" sz="quarter" idx="5"/>
          </p:nvPr>
        </p:nvSpPr>
        <p:spPr/>
        <p:txBody>
          <a:bodyPr/>
          <a:lstStyle/>
          <a:p>
            <a:fld id="{2C2C99E2-F6C2-4467-BEB8-8B8BDCCCE91E}" type="slidenum">
              <a:rPr lang="en-US" smtClean="0"/>
              <a:t>51</a:t>
            </a:fld>
            <a:endParaRPr lang="en-US"/>
          </a:p>
        </p:txBody>
      </p:sp>
    </p:spTree>
    <p:extLst>
      <p:ext uri="{BB962C8B-B14F-4D97-AF65-F5344CB8AC3E}">
        <p14:creationId xmlns:p14="http://schemas.microsoft.com/office/powerpoint/2010/main" val="174424787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i="0" dirty="0" err="1"/>
              <a:t>Pxhere</a:t>
            </a:r>
            <a:r>
              <a:rPr lang="en-US" i="0" dirty="0"/>
              <a:t>.  (2017, Mar. 24).  </a:t>
            </a:r>
            <a:r>
              <a:rPr lang="en-US" i="1" dirty="0" err="1"/>
              <a:t>Pxhere</a:t>
            </a:r>
            <a:r>
              <a:rPr lang="en-US" i="1" dirty="0"/>
              <a:t>.  </a:t>
            </a:r>
            <a:r>
              <a:rPr lang="en-US" i="0" dirty="0"/>
              <a:t>Retrieved July 26, 2020, from </a:t>
            </a:r>
            <a:r>
              <a:rPr lang="en-US" dirty="0">
                <a:hlinkClick r:id="rId3"/>
              </a:rPr>
              <a:t>https://pxhere.com/en/photo/1256274</a:t>
            </a:r>
            <a:r>
              <a:rPr lang="en-US" i="0" dirty="0"/>
              <a:t>  Used under a CC0 Public Domain License. </a:t>
            </a:r>
            <a:r>
              <a:rPr lang="en-US" b="0" i="0" dirty="0">
                <a:solidFill>
                  <a:srgbClr val="2F2F2F"/>
                </a:solidFill>
                <a:effectLst/>
                <a:latin typeface="-apple-system"/>
              </a:rPr>
              <a:t>The image is released free of copyrights under Creative Commons CC0.  You may download, modify, distribute, and use them royalty free for anything you like, even in commercial applications. Attribution is not required.</a:t>
            </a:r>
          </a:p>
          <a:p>
            <a:endParaRPr lang="en-US" i="1" dirty="0"/>
          </a:p>
        </p:txBody>
      </p:sp>
      <p:sp>
        <p:nvSpPr>
          <p:cNvPr id="4" name="Slide Number Placeholder 3"/>
          <p:cNvSpPr>
            <a:spLocks noGrp="1"/>
          </p:cNvSpPr>
          <p:nvPr>
            <p:ph type="sldNum" sz="quarter" idx="5"/>
          </p:nvPr>
        </p:nvSpPr>
        <p:spPr/>
        <p:txBody>
          <a:bodyPr/>
          <a:lstStyle/>
          <a:p>
            <a:fld id="{2C2C99E2-F6C2-4467-BEB8-8B8BDCCCE91E}" type="slidenum">
              <a:rPr lang="en-US" smtClean="0"/>
              <a:t>52</a:t>
            </a:fld>
            <a:endParaRPr lang="en-US"/>
          </a:p>
        </p:txBody>
      </p:sp>
    </p:spTree>
    <p:extLst>
      <p:ext uri="{BB962C8B-B14F-4D97-AF65-F5344CB8AC3E}">
        <p14:creationId xmlns:p14="http://schemas.microsoft.com/office/powerpoint/2010/main" val="295130192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Church of Jesus Christ.  (n.d.).  Mother and children.  Two children give their mother a flower.  </a:t>
            </a:r>
            <a:r>
              <a:rPr lang="en-US" i="1" dirty="0"/>
              <a:t>Gospel Media Library.  </a:t>
            </a:r>
            <a:r>
              <a:rPr lang="en-US" dirty="0"/>
              <a:t>Retrieved July 26, 2020, from </a:t>
            </a:r>
            <a:r>
              <a:rPr lang="en-US" dirty="0">
                <a:hlinkClick r:id="rId3"/>
              </a:rPr>
              <a:t>https://www.churchofjesuschrist.org/media-library/images/children-flowers-mother-woman-giving-479773?lang=eng</a:t>
            </a:r>
            <a:endParaRPr lang="en-US" dirty="0"/>
          </a:p>
        </p:txBody>
      </p:sp>
      <p:sp>
        <p:nvSpPr>
          <p:cNvPr id="4" name="Slide Number Placeholder 3"/>
          <p:cNvSpPr>
            <a:spLocks noGrp="1"/>
          </p:cNvSpPr>
          <p:nvPr>
            <p:ph type="sldNum" sz="quarter" idx="5"/>
          </p:nvPr>
        </p:nvSpPr>
        <p:spPr/>
        <p:txBody>
          <a:bodyPr/>
          <a:lstStyle/>
          <a:p>
            <a:fld id="{2C2C99E2-F6C2-4467-BEB8-8B8BDCCCE91E}" type="slidenum">
              <a:rPr lang="en-US" smtClean="0"/>
              <a:t>53</a:t>
            </a:fld>
            <a:endParaRPr lang="en-US"/>
          </a:p>
        </p:txBody>
      </p:sp>
    </p:spTree>
    <p:extLst>
      <p:ext uri="{BB962C8B-B14F-4D97-AF65-F5344CB8AC3E}">
        <p14:creationId xmlns:p14="http://schemas.microsoft.com/office/powerpoint/2010/main" val="48550215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Church of Jesus Christ.</a:t>
            </a:r>
          </a:p>
        </p:txBody>
      </p:sp>
      <p:sp>
        <p:nvSpPr>
          <p:cNvPr id="4" name="Slide Number Placeholder 3"/>
          <p:cNvSpPr>
            <a:spLocks noGrp="1"/>
          </p:cNvSpPr>
          <p:nvPr>
            <p:ph type="sldNum" sz="quarter" idx="5"/>
          </p:nvPr>
        </p:nvSpPr>
        <p:spPr/>
        <p:txBody>
          <a:bodyPr/>
          <a:lstStyle/>
          <a:p>
            <a:fld id="{2C2C99E2-F6C2-4467-BEB8-8B8BDCCCE91E}" type="slidenum">
              <a:rPr lang="en-US" smtClean="0"/>
              <a:t>54</a:t>
            </a:fld>
            <a:endParaRPr lang="en-US"/>
          </a:p>
        </p:txBody>
      </p:sp>
    </p:spTree>
    <p:extLst>
      <p:ext uri="{BB962C8B-B14F-4D97-AF65-F5344CB8AC3E}">
        <p14:creationId xmlns:p14="http://schemas.microsoft.com/office/powerpoint/2010/main" val="302598530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Heaton, Grant. (n.d.). </a:t>
            </a:r>
            <a:r>
              <a:rPr lang="en-US" sz="1200" b="0" i="1" kern="1200" dirty="0">
                <a:solidFill>
                  <a:schemeClr val="tx1"/>
                </a:solidFill>
                <a:effectLst/>
                <a:latin typeface="+mn-lt"/>
                <a:ea typeface="+mn-ea"/>
                <a:cs typeface="+mn-cs"/>
              </a:rPr>
              <a:t>Scriptures</a:t>
            </a:r>
            <a:r>
              <a:rPr lang="en-US" sz="1200" b="0" i="0" kern="1200" dirty="0">
                <a:solidFill>
                  <a:schemeClr val="tx1"/>
                </a:solidFill>
                <a:effectLst/>
                <a:latin typeface="+mn-lt"/>
                <a:ea typeface="+mn-ea"/>
                <a:cs typeface="+mn-cs"/>
              </a:rPr>
              <a:t>, by Grant Heaton.  </a:t>
            </a:r>
            <a:r>
              <a:rPr lang="en-US" i="1" dirty="0"/>
              <a:t>Gospel Media Library.  </a:t>
            </a:r>
            <a:r>
              <a:rPr lang="en-US" i="0" dirty="0"/>
              <a:t>Retrieved March 31, 2020, from </a:t>
            </a:r>
            <a:r>
              <a:rPr lang="en-US" dirty="0">
                <a:hlinkClick r:id="rId3"/>
              </a:rPr>
              <a:t>https://www.churchofjesuschrist.org/media-library/images/bible-and-book-of-mormon-261218?lang=eng</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5FCC7138-386A-4CA5-A77C-47B1098F0BF2}" type="slidenum">
              <a:rPr lang="en-US" smtClean="0"/>
              <a:t>55</a:t>
            </a:fld>
            <a:endParaRPr lang="en-US"/>
          </a:p>
        </p:txBody>
      </p:sp>
    </p:spTree>
    <p:extLst>
      <p:ext uri="{BB962C8B-B14F-4D97-AF65-F5344CB8AC3E}">
        <p14:creationId xmlns:p14="http://schemas.microsoft.com/office/powerpoint/2010/main" val="228861553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Smedley, </a:t>
            </a:r>
            <a:r>
              <a:rPr lang="en-US" dirty="0" err="1"/>
              <a:t>Jelaire</a:t>
            </a:r>
            <a:r>
              <a:rPr lang="en-US" dirty="0"/>
              <a:t>.  (2009, Oct.).  My Family Tree.  </a:t>
            </a:r>
            <a:r>
              <a:rPr lang="en-US" i="1" dirty="0"/>
              <a:t>The Friend:  The Church of Jesus Christ of Latter-day Saints.  </a:t>
            </a:r>
            <a:r>
              <a:rPr lang="en-US" i="0" dirty="0"/>
              <a:t>Retrieved July 26, 2020, from </a:t>
            </a:r>
            <a:r>
              <a:rPr lang="en-US" dirty="0">
                <a:hlinkClick r:id="rId3"/>
              </a:rPr>
              <a:t>https://www.churchofjesuschrist.org/study/friend/2009/10/my-family-tree?lang=eng</a:t>
            </a:r>
            <a:endParaRPr lang="en-US" dirty="0"/>
          </a:p>
        </p:txBody>
      </p:sp>
      <p:sp>
        <p:nvSpPr>
          <p:cNvPr id="4" name="Slide Number Placeholder 3"/>
          <p:cNvSpPr>
            <a:spLocks noGrp="1"/>
          </p:cNvSpPr>
          <p:nvPr>
            <p:ph type="sldNum" sz="quarter" idx="5"/>
          </p:nvPr>
        </p:nvSpPr>
        <p:spPr/>
        <p:txBody>
          <a:bodyPr/>
          <a:lstStyle/>
          <a:p>
            <a:fld id="{2C2C99E2-F6C2-4467-BEB8-8B8BDCCCE91E}" type="slidenum">
              <a:rPr lang="en-US" smtClean="0"/>
              <a:t>56</a:t>
            </a:fld>
            <a:endParaRPr lang="en-US"/>
          </a:p>
        </p:txBody>
      </p:sp>
    </p:spTree>
    <p:extLst>
      <p:ext uri="{BB962C8B-B14F-4D97-AF65-F5344CB8AC3E}">
        <p14:creationId xmlns:p14="http://schemas.microsoft.com/office/powerpoint/2010/main" val="420499992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Missionaries in Ethiopia.  </a:t>
            </a:r>
            <a:r>
              <a:rPr lang="en-US" i="1" dirty="0"/>
              <a:t>Gospel Media Library.  </a:t>
            </a:r>
            <a:r>
              <a:rPr lang="en-US" i="0" dirty="0"/>
              <a:t>Retrieved March 8, 2020, from </a:t>
            </a:r>
            <a:r>
              <a:rPr lang="en-US" dirty="0">
                <a:hlinkClick r:id="rId3"/>
              </a:rPr>
              <a:t>https://www.churchofjesuschrist.org/media-library/images/senior-missionaries-ethiopia-846898?lang=eng&amp;_r=1</a:t>
            </a:r>
            <a:endParaRPr lang="en-US" dirty="0"/>
          </a:p>
        </p:txBody>
      </p:sp>
      <p:sp>
        <p:nvSpPr>
          <p:cNvPr id="4" name="Slide Number Placeholder 3"/>
          <p:cNvSpPr>
            <a:spLocks noGrp="1"/>
          </p:cNvSpPr>
          <p:nvPr>
            <p:ph type="sldNum" sz="quarter" idx="5"/>
          </p:nvPr>
        </p:nvSpPr>
        <p:spPr/>
        <p:txBody>
          <a:bodyPr/>
          <a:lstStyle/>
          <a:p>
            <a:fld id="{A69B94A0-1E97-4531-8222-37F4BC2A897B}" type="slidenum">
              <a:rPr lang="en-US" smtClean="0"/>
              <a:t>57</a:t>
            </a:fld>
            <a:endParaRPr lang="en-US"/>
          </a:p>
        </p:txBody>
      </p:sp>
    </p:spTree>
    <p:extLst>
      <p:ext uri="{BB962C8B-B14F-4D97-AF65-F5344CB8AC3E}">
        <p14:creationId xmlns:p14="http://schemas.microsoft.com/office/powerpoint/2010/main" val="19821420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Wherli</a:t>
            </a:r>
            <a:r>
              <a:rPr lang="en-US" dirty="0"/>
              <a:t>, H. Rudy.  (2016, Oct. 7).  Shining Moment:  The Blessings of Keeping a Journal.  </a:t>
            </a:r>
            <a:r>
              <a:rPr lang="en-US" i="1" dirty="0"/>
              <a:t>Church News.  </a:t>
            </a:r>
            <a:r>
              <a:rPr lang="en-US" i="0" dirty="0"/>
              <a:t>Retrieved July 26, 2020, from </a:t>
            </a:r>
            <a:r>
              <a:rPr lang="en-US" dirty="0">
                <a:hlinkClick r:id="rId3"/>
              </a:rPr>
              <a:t>https://www.churchofjesuschrist.org/church/news/shining-moment-the-blessings-of-keeping-a-journal?lang=eng</a:t>
            </a:r>
            <a:endParaRPr lang="en-US" dirty="0"/>
          </a:p>
        </p:txBody>
      </p:sp>
      <p:sp>
        <p:nvSpPr>
          <p:cNvPr id="4" name="Slide Number Placeholder 3"/>
          <p:cNvSpPr>
            <a:spLocks noGrp="1"/>
          </p:cNvSpPr>
          <p:nvPr>
            <p:ph type="sldNum" sz="quarter" idx="5"/>
          </p:nvPr>
        </p:nvSpPr>
        <p:spPr/>
        <p:txBody>
          <a:bodyPr/>
          <a:lstStyle/>
          <a:p>
            <a:fld id="{2C2C99E2-F6C2-4467-BEB8-8B8BDCCCE91E}" type="slidenum">
              <a:rPr lang="en-US" smtClean="0"/>
              <a:t>58</a:t>
            </a:fld>
            <a:endParaRPr lang="en-US"/>
          </a:p>
        </p:txBody>
      </p:sp>
    </p:spTree>
    <p:extLst>
      <p:ext uri="{BB962C8B-B14F-4D97-AF65-F5344CB8AC3E}">
        <p14:creationId xmlns:p14="http://schemas.microsoft.com/office/powerpoint/2010/main" val="88127350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2C99E2-F6C2-4467-BEB8-8B8BDCCCE91E}" type="slidenum">
              <a:rPr lang="en-US" smtClean="0"/>
              <a:t>60</a:t>
            </a:fld>
            <a:endParaRPr lang="en-US"/>
          </a:p>
        </p:txBody>
      </p:sp>
    </p:spTree>
    <p:extLst>
      <p:ext uri="{BB962C8B-B14F-4D97-AF65-F5344CB8AC3E}">
        <p14:creationId xmlns:p14="http://schemas.microsoft.com/office/powerpoint/2010/main" val="407751744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LDS Scriptures.  (2019, Sept. 29).  </a:t>
            </a:r>
            <a:r>
              <a:rPr lang="en-US" i="1" dirty="0"/>
              <a:t>Facebook.  </a:t>
            </a:r>
            <a:r>
              <a:rPr lang="en-US" i="0" dirty="0"/>
              <a:t>Retrieved March 21, 2020, from </a:t>
            </a:r>
            <a:r>
              <a:rPr lang="en-US" dirty="0">
                <a:hlinkClick r:id="rId3"/>
              </a:rPr>
              <a:t>https://www.facebook.com/LDSScriptures/posts/i-made-a-printable-for-children-youth-and-adults-for-the-new-children-and-youth-/10162215806570257/</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effectLst/>
              <a:latin typeface="Roboto"/>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effectLst/>
                <a:latin typeface="Roboto"/>
              </a:rPr>
              <a:t>S., Dawn.  (2018, Mar. 5).  Peace in Christ- 2018 Youth Theme for the Church of Jesus Christ of Latter-Day Saints.  </a:t>
            </a:r>
            <a:r>
              <a:rPr lang="en-US" b="0" i="1" dirty="0">
                <a:effectLst/>
                <a:latin typeface="Roboto"/>
              </a:rPr>
              <a:t>YouTube.  </a:t>
            </a:r>
            <a:r>
              <a:rPr lang="en-US" b="0" i="0" dirty="0">
                <a:effectLst/>
                <a:latin typeface="Roboto"/>
              </a:rPr>
              <a:t>Retrieved July 26, 2020, from https://youtu.be/1Uy28G4U4yw</a:t>
            </a:r>
          </a:p>
          <a:p>
            <a:endParaRPr lang="en-US" dirty="0"/>
          </a:p>
        </p:txBody>
      </p:sp>
      <p:sp>
        <p:nvSpPr>
          <p:cNvPr id="4" name="Slide Number Placeholder 3"/>
          <p:cNvSpPr>
            <a:spLocks noGrp="1"/>
          </p:cNvSpPr>
          <p:nvPr>
            <p:ph type="sldNum" sz="quarter" idx="5"/>
          </p:nvPr>
        </p:nvSpPr>
        <p:spPr/>
        <p:txBody>
          <a:bodyPr/>
          <a:lstStyle/>
          <a:p>
            <a:fld id="{2C2C99E2-F6C2-4467-BEB8-8B8BDCCCE91E}" type="slidenum">
              <a:rPr lang="en-US" smtClean="0"/>
              <a:t>61</a:t>
            </a:fld>
            <a:endParaRPr lang="en-US"/>
          </a:p>
        </p:txBody>
      </p:sp>
    </p:spTree>
    <p:extLst>
      <p:ext uri="{BB962C8B-B14F-4D97-AF65-F5344CB8AC3E}">
        <p14:creationId xmlns:p14="http://schemas.microsoft.com/office/powerpoint/2010/main" val="4909111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Hondow</a:t>
            </a:r>
            <a:r>
              <a:rPr lang="en-US" dirty="0"/>
              <a:t>, Brett. (2016, Aug. 30).  </a:t>
            </a:r>
            <a:r>
              <a:rPr lang="en-US" i="1" dirty="0" err="1"/>
              <a:t>Pixabay</a:t>
            </a:r>
            <a:r>
              <a:rPr lang="en-US" i="1" dirty="0"/>
              <a:t>.  </a:t>
            </a:r>
            <a:r>
              <a:rPr lang="en-US" i="0" dirty="0"/>
              <a:t>Retrieved July 26, 2020, from </a:t>
            </a:r>
            <a:r>
              <a:rPr lang="en-US" dirty="0">
                <a:hlinkClick r:id="rId3"/>
              </a:rPr>
              <a:t>https://pixabay.com/photos/polished-lady-beetle-lady-beetle-1626462/</a:t>
            </a:r>
            <a:r>
              <a:rPr lang="en-US" dirty="0"/>
              <a:t>  Used under a </a:t>
            </a:r>
            <a:r>
              <a:rPr lang="en-US" dirty="0" err="1"/>
              <a:t>Pixabay</a:t>
            </a:r>
            <a:r>
              <a:rPr lang="en-US" dirty="0"/>
              <a:t> License.  Free for commercial use.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Montgomery, Cherice.  (2010, Oct. 26).  Garden spider and web in raspberry bush.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Skeeze</a:t>
            </a:r>
            <a:r>
              <a:rPr lang="en-US" dirty="0"/>
              <a:t>.  (2015, Sept. 22). </a:t>
            </a:r>
            <a:r>
              <a:rPr lang="en-US" i="1" dirty="0" err="1"/>
              <a:t>Pixabay</a:t>
            </a:r>
            <a:r>
              <a:rPr lang="en-US" i="1" dirty="0"/>
              <a:t>.  </a:t>
            </a:r>
            <a:r>
              <a:rPr lang="en-US" i="0" dirty="0"/>
              <a:t>Retrieved April 5, 2020, from</a:t>
            </a:r>
            <a:r>
              <a:rPr lang="en-US" dirty="0"/>
              <a:t> </a:t>
            </a:r>
            <a:r>
              <a:rPr lang="en-US" dirty="0">
                <a:hlinkClick r:id="rId4"/>
              </a:rPr>
              <a:t>https://pixabay.com/photos/bumblebee-landing-flower-vertical-951083/</a:t>
            </a:r>
            <a:r>
              <a:rPr lang="en-US" dirty="0"/>
              <a:t> </a:t>
            </a:r>
          </a:p>
          <a:p>
            <a:endParaRPr lang="en-US" dirty="0"/>
          </a:p>
        </p:txBody>
      </p:sp>
      <p:sp>
        <p:nvSpPr>
          <p:cNvPr id="4" name="Slide Number Placeholder 3"/>
          <p:cNvSpPr>
            <a:spLocks noGrp="1"/>
          </p:cNvSpPr>
          <p:nvPr>
            <p:ph type="sldNum" sz="quarter" idx="5"/>
          </p:nvPr>
        </p:nvSpPr>
        <p:spPr/>
        <p:txBody>
          <a:bodyPr/>
          <a:lstStyle/>
          <a:p>
            <a:fld id="{2C2C99E2-F6C2-4467-BEB8-8B8BDCCCE91E}" type="slidenum">
              <a:rPr lang="en-US" smtClean="0"/>
              <a:t>6</a:t>
            </a:fld>
            <a:endParaRPr lang="en-US"/>
          </a:p>
        </p:txBody>
      </p:sp>
    </p:spTree>
    <p:extLst>
      <p:ext uri="{BB962C8B-B14F-4D97-AF65-F5344CB8AC3E}">
        <p14:creationId xmlns:p14="http://schemas.microsoft.com/office/powerpoint/2010/main" val="11586017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Reche</a:t>
            </a:r>
            <a:r>
              <a:rPr lang="en-US" dirty="0"/>
              <a:t>, Daniel (</a:t>
            </a:r>
            <a:r>
              <a:rPr lang="en-US" dirty="0" err="1"/>
              <a:t>Fotorech</a:t>
            </a:r>
            <a:r>
              <a:rPr lang="en-US" dirty="0"/>
              <a:t>).  (2017, Aug. 13).</a:t>
            </a:r>
            <a:r>
              <a:rPr lang="en-US" baseline="0" dirty="0"/>
              <a:t>  </a:t>
            </a:r>
            <a:r>
              <a:rPr lang="en-US" i="1" baseline="0" dirty="0" err="1"/>
              <a:t>Pixabay</a:t>
            </a:r>
            <a:r>
              <a:rPr lang="en-US" i="1" baseline="0" dirty="0"/>
              <a:t>.  </a:t>
            </a:r>
            <a:r>
              <a:rPr lang="en-US" i="0" baseline="0" dirty="0"/>
              <a:t>Retrieved July 26, 2020, from </a:t>
            </a:r>
            <a:r>
              <a:rPr lang="en-US" dirty="0">
                <a:hlinkClick r:id="rId3"/>
              </a:rPr>
              <a:t>https://pixabay.com/photos/walk-path-walking-feet-trail-2635038/</a:t>
            </a:r>
            <a:r>
              <a:rPr lang="en-US" dirty="0"/>
              <a:t>  </a:t>
            </a:r>
            <a:r>
              <a:rPr lang="en-US" baseline="0" dirty="0"/>
              <a:t>U</a:t>
            </a:r>
            <a:r>
              <a:rPr lang="en-US" dirty="0"/>
              <a:t>sed under a </a:t>
            </a:r>
            <a:r>
              <a:rPr lang="en-US" dirty="0" err="1"/>
              <a:t>Pixabay</a:t>
            </a:r>
            <a:r>
              <a:rPr lang="en-US" baseline="0" dirty="0"/>
              <a:t> License.  Free for commercial use.  No attribution required.</a:t>
            </a:r>
            <a:endParaRPr lang="en-US" dirty="0"/>
          </a:p>
          <a:p>
            <a:endParaRPr lang="en-US" dirty="0"/>
          </a:p>
        </p:txBody>
      </p:sp>
      <p:sp>
        <p:nvSpPr>
          <p:cNvPr id="4" name="Slide Number Placeholder 3"/>
          <p:cNvSpPr>
            <a:spLocks noGrp="1"/>
          </p:cNvSpPr>
          <p:nvPr>
            <p:ph type="sldNum" sz="quarter" idx="10"/>
          </p:nvPr>
        </p:nvSpPr>
        <p:spPr/>
        <p:txBody>
          <a:bodyPr/>
          <a:lstStyle/>
          <a:p>
            <a:fld id="{580CAB21-F701-4725-AA43-FB34766B3F3A}" type="slidenum">
              <a:rPr lang="en-US" smtClean="0"/>
              <a:t>7</a:t>
            </a:fld>
            <a:endParaRPr lang="en-US"/>
          </a:p>
        </p:txBody>
      </p:sp>
    </p:spTree>
    <p:extLst>
      <p:ext uri="{BB962C8B-B14F-4D97-AF65-F5344CB8AC3E}">
        <p14:creationId xmlns:p14="http://schemas.microsoft.com/office/powerpoint/2010/main" val="42384559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Michaud, Rony.  (2014, Dec. 28).  </a:t>
            </a:r>
            <a:r>
              <a:rPr lang="en-US" i="1" dirty="0" err="1"/>
              <a:t>Pixabay</a:t>
            </a:r>
            <a:r>
              <a:rPr lang="en-US" i="1" dirty="0"/>
              <a:t>. </a:t>
            </a:r>
            <a:r>
              <a:rPr lang="en-US" i="0" dirty="0"/>
              <a:t>Retrieved July 26, 2020, from </a:t>
            </a:r>
            <a:r>
              <a:rPr lang="en-US" dirty="0">
                <a:hlinkClick r:id="rId3"/>
              </a:rPr>
              <a:t>https://pixabay.com/photos/drops-of-water-water-liquid-fresh-578897/</a:t>
            </a:r>
            <a:r>
              <a:rPr lang="en-US" dirty="0"/>
              <a:t>  </a:t>
            </a:r>
            <a:r>
              <a:rPr lang="en-US" i="0" dirty="0"/>
              <a:t>Used under a </a:t>
            </a:r>
            <a:r>
              <a:rPr lang="en-US" i="0" dirty="0" err="1"/>
              <a:t>Pixabay</a:t>
            </a:r>
            <a:r>
              <a:rPr lang="en-US" i="0" dirty="0"/>
              <a:t> License.  Free for commercial use.  No attribution required.</a:t>
            </a:r>
            <a:endParaRPr lang="en-US" dirty="0"/>
          </a:p>
          <a:p>
            <a:endParaRPr lang="en-US" dirty="0"/>
          </a:p>
        </p:txBody>
      </p:sp>
      <p:sp>
        <p:nvSpPr>
          <p:cNvPr id="4" name="Slide Number Placeholder 3"/>
          <p:cNvSpPr>
            <a:spLocks noGrp="1"/>
          </p:cNvSpPr>
          <p:nvPr>
            <p:ph type="sldNum" sz="quarter" idx="5"/>
          </p:nvPr>
        </p:nvSpPr>
        <p:spPr/>
        <p:txBody>
          <a:bodyPr/>
          <a:lstStyle/>
          <a:p>
            <a:fld id="{2C2C99E2-F6C2-4467-BEB8-8B8BDCCCE91E}" type="slidenum">
              <a:rPr lang="en-US" smtClean="0"/>
              <a:t>9</a:t>
            </a:fld>
            <a:endParaRPr lang="en-US"/>
          </a:p>
        </p:txBody>
      </p:sp>
    </p:spTree>
    <p:extLst>
      <p:ext uri="{BB962C8B-B14F-4D97-AF65-F5344CB8AC3E}">
        <p14:creationId xmlns:p14="http://schemas.microsoft.com/office/powerpoint/2010/main" val="21533348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Belopitov</a:t>
            </a:r>
            <a:r>
              <a:rPr lang="en-US" dirty="0"/>
              <a:t>, Nikola.  (2017, Jan. 24).</a:t>
            </a:r>
            <a:r>
              <a:rPr lang="en-US" baseline="0" dirty="0"/>
              <a:t>  </a:t>
            </a:r>
            <a:r>
              <a:rPr lang="en-US" i="1" baseline="0" dirty="0" err="1"/>
              <a:t>Pixabay</a:t>
            </a:r>
            <a:r>
              <a:rPr lang="en-US" i="1" baseline="0" dirty="0"/>
              <a:t>.  </a:t>
            </a:r>
            <a:r>
              <a:rPr lang="en-US" i="0" baseline="0" dirty="0"/>
              <a:t>Retrieved March 18, 2020, from </a:t>
            </a:r>
            <a:r>
              <a:rPr lang="en-US" dirty="0">
                <a:hlinkClick r:id="rId3"/>
              </a:rPr>
              <a:t>https://pixabay.com/photos/sand-pattern-wave-background-white-2005066/</a:t>
            </a:r>
            <a:r>
              <a:rPr lang="en-US" dirty="0"/>
              <a:t>  </a:t>
            </a:r>
            <a:r>
              <a:rPr lang="en-US" baseline="0" dirty="0"/>
              <a:t>U</a:t>
            </a:r>
            <a:r>
              <a:rPr lang="en-US" dirty="0"/>
              <a:t>sed under a </a:t>
            </a:r>
            <a:r>
              <a:rPr lang="en-US" dirty="0" err="1"/>
              <a:t>Pixabay</a:t>
            </a:r>
            <a:r>
              <a:rPr lang="en-US" baseline="0" dirty="0"/>
              <a:t> License.  Free for commercial use.  No attribution required.</a:t>
            </a:r>
            <a:endParaRPr lang="en-US" dirty="0"/>
          </a:p>
          <a:p>
            <a:endParaRPr lang="en-US" dirty="0"/>
          </a:p>
        </p:txBody>
      </p:sp>
      <p:sp>
        <p:nvSpPr>
          <p:cNvPr id="4" name="Slide Number Placeholder 3"/>
          <p:cNvSpPr>
            <a:spLocks noGrp="1"/>
          </p:cNvSpPr>
          <p:nvPr>
            <p:ph type="sldNum" sz="quarter" idx="10"/>
          </p:nvPr>
        </p:nvSpPr>
        <p:spPr/>
        <p:txBody>
          <a:bodyPr/>
          <a:lstStyle/>
          <a:p>
            <a:fld id="{580CAB21-F701-4725-AA43-FB34766B3F3A}" type="slidenum">
              <a:rPr lang="en-US" smtClean="0"/>
              <a:t>10</a:t>
            </a:fld>
            <a:endParaRPr lang="en-US"/>
          </a:p>
        </p:txBody>
      </p:sp>
    </p:spTree>
    <p:extLst>
      <p:ext uri="{BB962C8B-B14F-4D97-AF65-F5344CB8AC3E}">
        <p14:creationId xmlns:p14="http://schemas.microsoft.com/office/powerpoint/2010/main" val="3291872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C1E9EA4-BED4-4FF9-B946-EC3B56312048}" type="datetimeFigureOut">
              <a:rPr lang="en-US" smtClean="0"/>
              <a:t>7/26/2020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0CADE0-6892-4EFB-8989-1031E814A854}" type="slidenum">
              <a:rPr lang="en-US" smtClean="0"/>
              <a:t>‹#›</a:t>
            </a:fld>
            <a:endParaRPr lang="en-US"/>
          </a:p>
        </p:txBody>
      </p:sp>
    </p:spTree>
    <p:extLst>
      <p:ext uri="{BB962C8B-B14F-4D97-AF65-F5344CB8AC3E}">
        <p14:creationId xmlns:p14="http://schemas.microsoft.com/office/powerpoint/2010/main" val="10314776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C1E9EA4-BED4-4FF9-B946-EC3B56312048}" type="datetimeFigureOut">
              <a:rPr lang="en-US" smtClean="0"/>
              <a:t>7/26/2020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0CADE0-6892-4EFB-8989-1031E814A854}" type="slidenum">
              <a:rPr lang="en-US" smtClean="0"/>
              <a:t>‹#›</a:t>
            </a:fld>
            <a:endParaRPr lang="en-US"/>
          </a:p>
        </p:txBody>
      </p:sp>
    </p:spTree>
    <p:extLst>
      <p:ext uri="{BB962C8B-B14F-4D97-AF65-F5344CB8AC3E}">
        <p14:creationId xmlns:p14="http://schemas.microsoft.com/office/powerpoint/2010/main" val="19187391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C1E9EA4-BED4-4FF9-B946-EC3B56312048}" type="datetimeFigureOut">
              <a:rPr lang="en-US" smtClean="0"/>
              <a:t>7/26/2020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0CADE0-6892-4EFB-8989-1031E814A854}" type="slidenum">
              <a:rPr lang="en-US" smtClean="0"/>
              <a:t>‹#›</a:t>
            </a:fld>
            <a:endParaRPr lang="en-US"/>
          </a:p>
        </p:txBody>
      </p:sp>
    </p:spTree>
    <p:extLst>
      <p:ext uri="{BB962C8B-B14F-4D97-AF65-F5344CB8AC3E}">
        <p14:creationId xmlns:p14="http://schemas.microsoft.com/office/powerpoint/2010/main" val="8702493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C1E9EA4-BED4-4FF9-B946-EC3B56312048}" type="datetimeFigureOut">
              <a:rPr lang="en-US" smtClean="0"/>
              <a:t>7/26/2020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0CADE0-6892-4EFB-8989-1031E814A854}" type="slidenum">
              <a:rPr lang="en-US" smtClean="0"/>
              <a:t>‹#›</a:t>
            </a:fld>
            <a:endParaRPr lang="en-US"/>
          </a:p>
        </p:txBody>
      </p:sp>
    </p:spTree>
    <p:extLst>
      <p:ext uri="{BB962C8B-B14F-4D97-AF65-F5344CB8AC3E}">
        <p14:creationId xmlns:p14="http://schemas.microsoft.com/office/powerpoint/2010/main" val="31991295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C1E9EA4-BED4-4FF9-B946-EC3B56312048}" type="datetimeFigureOut">
              <a:rPr lang="en-US" smtClean="0"/>
              <a:t>7/26/2020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0CADE0-6892-4EFB-8989-1031E814A854}" type="slidenum">
              <a:rPr lang="en-US" smtClean="0"/>
              <a:t>‹#›</a:t>
            </a:fld>
            <a:endParaRPr lang="en-US"/>
          </a:p>
        </p:txBody>
      </p:sp>
    </p:spTree>
    <p:extLst>
      <p:ext uri="{BB962C8B-B14F-4D97-AF65-F5344CB8AC3E}">
        <p14:creationId xmlns:p14="http://schemas.microsoft.com/office/powerpoint/2010/main" val="34949562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C1E9EA4-BED4-4FF9-B946-EC3B56312048}" type="datetimeFigureOut">
              <a:rPr lang="en-US" smtClean="0"/>
              <a:t>7/26/2020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0CADE0-6892-4EFB-8989-1031E814A854}" type="slidenum">
              <a:rPr lang="en-US" smtClean="0"/>
              <a:t>‹#›</a:t>
            </a:fld>
            <a:endParaRPr lang="en-US"/>
          </a:p>
        </p:txBody>
      </p:sp>
    </p:spTree>
    <p:extLst>
      <p:ext uri="{BB962C8B-B14F-4D97-AF65-F5344CB8AC3E}">
        <p14:creationId xmlns:p14="http://schemas.microsoft.com/office/powerpoint/2010/main" val="32862476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C1E9EA4-BED4-4FF9-B946-EC3B56312048}" type="datetimeFigureOut">
              <a:rPr lang="en-US" smtClean="0"/>
              <a:t>7/26/2020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50CADE0-6892-4EFB-8989-1031E814A854}" type="slidenum">
              <a:rPr lang="en-US" smtClean="0"/>
              <a:t>‹#›</a:t>
            </a:fld>
            <a:endParaRPr lang="en-US"/>
          </a:p>
        </p:txBody>
      </p:sp>
    </p:spTree>
    <p:extLst>
      <p:ext uri="{BB962C8B-B14F-4D97-AF65-F5344CB8AC3E}">
        <p14:creationId xmlns:p14="http://schemas.microsoft.com/office/powerpoint/2010/main" val="16803599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C1E9EA4-BED4-4FF9-B946-EC3B56312048}" type="datetimeFigureOut">
              <a:rPr lang="en-US" smtClean="0"/>
              <a:t>7/26/2020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50CADE0-6892-4EFB-8989-1031E814A854}" type="slidenum">
              <a:rPr lang="en-US" smtClean="0"/>
              <a:t>‹#›</a:t>
            </a:fld>
            <a:endParaRPr lang="en-US"/>
          </a:p>
        </p:txBody>
      </p:sp>
    </p:spTree>
    <p:extLst>
      <p:ext uri="{BB962C8B-B14F-4D97-AF65-F5344CB8AC3E}">
        <p14:creationId xmlns:p14="http://schemas.microsoft.com/office/powerpoint/2010/main" val="40312560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1E9EA4-BED4-4FF9-B946-EC3B56312048}" type="datetimeFigureOut">
              <a:rPr lang="en-US" smtClean="0"/>
              <a:t>7/26/2020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50CADE0-6892-4EFB-8989-1031E814A854}" type="slidenum">
              <a:rPr lang="en-US" smtClean="0"/>
              <a:t>‹#›</a:t>
            </a:fld>
            <a:endParaRPr lang="en-US"/>
          </a:p>
        </p:txBody>
      </p:sp>
    </p:spTree>
    <p:extLst>
      <p:ext uri="{BB962C8B-B14F-4D97-AF65-F5344CB8AC3E}">
        <p14:creationId xmlns:p14="http://schemas.microsoft.com/office/powerpoint/2010/main" val="25578259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C1E9EA4-BED4-4FF9-B946-EC3B56312048}" type="datetimeFigureOut">
              <a:rPr lang="en-US" smtClean="0"/>
              <a:t>7/26/2020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0CADE0-6892-4EFB-8989-1031E814A854}" type="slidenum">
              <a:rPr lang="en-US" smtClean="0"/>
              <a:t>‹#›</a:t>
            </a:fld>
            <a:endParaRPr lang="en-US"/>
          </a:p>
        </p:txBody>
      </p:sp>
    </p:spTree>
    <p:extLst>
      <p:ext uri="{BB962C8B-B14F-4D97-AF65-F5344CB8AC3E}">
        <p14:creationId xmlns:p14="http://schemas.microsoft.com/office/powerpoint/2010/main" val="17062599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C1E9EA4-BED4-4FF9-B946-EC3B56312048}" type="datetimeFigureOut">
              <a:rPr lang="en-US" smtClean="0"/>
              <a:t>7/26/2020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0CADE0-6892-4EFB-8989-1031E814A854}" type="slidenum">
              <a:rPr lang="en-US" smtClean="0"/>
              <a:t>‹#›</a:t>
            </a:fld>
            <a:endParaRPr lang="en-US"/>
          </a:p>
        </p:txBody>
      </p:sp>
    </p:spTree>
    <p:extLst>
      <p:ext uri="{BB962C8B-B14F-4D97-AF65-F5344CB8AC3E}">
        <p14:creationId xmlns:p14="http://schemas.microsoft.com/office/powerpoint/2010/main" val="32602363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1E9EA4-BED4-4FF9-B946-EC3B56312048}" type="datetimeFigureOut">
              <a:rPr lang="en-US" smtClean="0"/>
              <a:t>7/26/2020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0CADE0-6892-4EFB-8989-1031E814A854}" type="slidenum">
              <a:rPr lang="en-US" smtClean="0"/>
              <a:t>‹#›</a:t>
            </a:fld>
            <a:endParaRPr lang="en-US"/>
          </a:p>
        </p:txBody>
      </p:sp>
    </p:spTree>
    <p:extLst>
      <p:ext uri="{BB962C8B-B14F-4D97-AF65-F5344CB8AC3E}">
        <p14:creationId xmlns:p14="http://schemas.microsoft.com/office/powerpoint/2010/main" val="33452278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video" Target="https://www.youtube.com/embed/w77zPAtVTuI?feature=oembed" TargetMode="External"/><Relationship Id="rId5" Type="http://schemas.openxmlformats.org/officeDocument/2006/relationships/hyperlink" Target="https://www.youtube.com/watch?v=w77zPAtVTuI" TargetMode="External"/><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s://pixabay.com/videos/dandelion-faded-seed-formation-39163/"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wmf"/></Relationships>
</file>

<file path=ppt/slides/_rels/slide2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9.jpg"/></Relationships>
</file>

<file path=ppt/slides/_rels/slide3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50.jpg"/></Relationships>
</file>

<file path=ppt/slides/_rels/slide38.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50.jpg"/></Relationships>
</file>

<file path=ppt/slides/_rels/slide39.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50.jpg"/></Relationships>
</file>

<file path=ppt/slides/_rels/slide4.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7.jpg"/><Relationship Id="rId7"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9.jpg"/><Relationship Id="rId10" Type="http://schemas.openxmlformats.org/officeDocument/2006/relationships/image" Target="../media/image14.jpg"/><Relationship Id="rId4" Type="http://schemas.openxmlformats.org/officeDocument/2006/relationships/image" Target="../media/image8.jpg"/><Relationship Id="rId9" Type="http://schemas.openxmlformats.org/officeDocument/2006/relationships/image" Target="../media/image13.jpg"/></Relationships>
</file>

<file path=ppt/slides/_rels/slide40.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50.jpg"/></Relationships>
</file>

<file path=ppt/slides/_rels/slide41.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50.jpg"/></Relationships>
</file>

<file path=ppt/slides/_rels/slide42.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50.jpg"/></Relationships>
</file>

<file path=ppt/slides/_rels/slide43.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50.jpg"/></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50.jpg"/></Relationships>
</file>

<file path=ppt/slides/_rels/slide45.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50.jpg"/></Relationships>
</file>

<file path=ppt/slides/_rels/slide46.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50.jpg"/></Relationships>
</file>

<file path=ppt/slides/_rels/slide47.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50.jpg"/></Relationships>
</file>

<file path=ppt/slides/_rels/slide48.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50.jpg"/></Relationships>
</file>

<file path=ppt/slides/_rels/slide49.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50.jp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50.jpg"/></Relationships>
</file>

<file path=ppt/slides/_rels/slide5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50.jpg"/></Relationships>
</file>

<file path=ppt/slides/_rels/slide5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50.jpg"/></Relationships>
</file>

<file path=ppt/slides/_rels/slide57.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50.jpg"/></Relationships>
</file>

<file path=ppt/slides/_rels/slide5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50.jpg"/></Relationships>
</file>

<file path=ppt/slides/_rels/slide59.xml.rels><?xml version="1.0" encoding="UTF-8" standalone="yes"?>
<Relationships xmlns="http://schemas.openxmlformats.org/package/2006/relationships"><Relationship Id="rId8" Type="http://schemas.openxmlformats.org/officeDocument/2006/relationships/image" Target="../media/image75.png"/><Relationship Id="rId13" Type="http://schemas.microsoft.com/office/2007/relationships/hdphoto" Target="../media/hdphoto3.wdp"/><Relationship Id="rId3" Type="http://schemas.openxmlformats.org/officeDocument/2006/relationships/image" Target="../media/image72.jpg"/><Relationship Id="rId7" Type="http://schemas.microsoft.com/office/2007/relationships/hdphoto" Target="../media/hdphoto2.wdp"/><Relationship Id="rId12" Type="http://schemas.openxmlformats.org/officeDocument/2006/relationships/image" Target="../media/image79.png"/><Relationship Id="rId2" Type="http://schemas.openxmlformats.org/officeDocument/2006/relationships/image" Target="../media/image71.jpg"/><Relationship Id="rId1" Type="http://schemas.openxmlformats.org/officeDocument/2006/relationships/slideLayout" Target="../slideLayouts/slideLayout2.xml"/><Relationship Id="rId6" Type="http://schemas.openxmlformats.org/officeDocument/2006/relationships/image" Target="../media/image74.png"/><Relationship Id="rId11" Type="http://schemas.openxmlformats.org/officeDocument/2006/relationships/image" Target="../media/image78.jpg"/><Relationship Id="rId5" Type="http://schemas.microsoft.com/office/2007/relationships/hdphoto" Target="../media/hdphoto1.wdp"/><Relationship Id="rId10" Type="http://schemas.openxmlformats.org/officeDocument/2006/relationships/image" Target="../media/image77.jpg"/><Relationship Id="rId4" Type="http://schemas.openxmlformats.org/officeDocument/2006/relationships/image" Target="../media/image73.png"/><Relationship Id="rId9" Type="http://schemas.openxmlformats.org/officeDocument/2006/relationships/image" Target="../media/image76.jpg"/></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xml"/><Relationship Id="rId1" Type="http://schemas.openxmlformats.org/officeDocument/2006/relationships/video" Target="https://www.youtube.com/embed/fmhwwG0thD4?feature=oembed" TargetMode="External"/><Relationship Id="rId4" Type="http://schemas.openxmlformats.org/officeDocument/2006/relationships/image" Target="../media/image80.jpeg"/></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pct5">
          <a:fgClr>
            <a:schemeClr val="tx1"/>
          </a:fgClr>
          <a:bgClr>
            <a:schemeClr val="bg1"/>
          </a:bgClr>
        </a:patt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2EFF941-AD6D-4612-B196-399851D8ED8E}"/>
              </a:ext>
            </a:extLst>
          </p:cNvPr>
          <p:cNvPicPr>
            <a:picLocks noChangeAspect="1"/>
          </p:cNvPicPr>
          <p:nvPr/>
        </p:nvPicPr>
        <p:blipFill>
          <a:blip r:embed="rId3"/>
          <a:stretch>
            <a:fillRect/>
          </a:stretch>
        </p:blipFill>
        <p:spPr>
          <a:xfrm>
            <a:off x="2660982" y="1967527"/>
            <a:ext cx="3416300" cy="4433273"/>
          </a:xfrm>
          <a:prstGeom prst="rect">
            <a:avLst/>
          </a:prstGeom>
        </p:spPr>
      </p:pic>
      <p:sp>
        <p:nvSpPr>
          <p:cNvPr id="8" name="TextBox 7">
            <a:extLst>
              <a:ext uri="{FF2B5EF4-FFF2-40B4-BE49-F238E27FC236}">
                <a16:creationId xmlns:a16="http://schemas.microsoft.com/office/drawing/2014/main" id="{E1610B94-CC32-4B4C-9FCB-BD161257D228}"/>
              </a:ext>
            </a:extLst>
          </p:cNvPr>
          <p:cNvSpPr txBox="1"/>
          <p:nvPr/>
        </p:nvSpPr>
        <p:spPr>
          <a:xfrm>
            <a:off x="6273800" y="6400800"/>
            <a:ext cx="2845465" cy="381689"/>
          </a:xfrm>
          <a:prstGeom prst="rect">
            <a:avLst/>
          </a:prstGeom>
          <a:noFill/>
        </p:spPr>
        <p:txBody>
          <a:bodyPr wrap="square" rtlCol="0">
            <a:spAutoFit/>
          </a:bodyPr>
          <a:lstStyle/>
          <a:p>
            <a:pPr algn="ctr">
              <a:spcAft>
                <a:spcPts val="600"/>
              </a:spcAft>
            </a:pPr>
            <a:r>
              <a:rPr lang="en-US" dirty="0">
                <a:latin typeface="Corbel" panose="020B0503020204020204" pitchFamily="34" charset="0"/>
              </a:rPr>
              <a:t>Image:  The Cozy Cottage</a:t>
            </a:r>
          </a:p>
        </p:txBody>
      </p:sp>
      <p:sp>
        <p:nvSpPr>
          <p:cNvPr id="4" name="TextBox 3">
            <a:extLst>
              <a:ext uri="{FF2B5EF4-FFF2-40B4-BE49-F238E27FC236}">
                <a16:creationId xmlns:a16="http://schemas.microsoft.com/office/drawing/2014/main" id="{6344D006-C64D-49B0-BF82-862DA5622023}"/>
              </a:ext>
            </a:extLst>
          </p:cNvPr>
          <p:cNvSpPr txBox="1"/>
          <p:nvPr/>
        </p:nvSpPr>
        <p:spPr>
          <a:xfrm>
            <a:off x="2095500" y="283441"/>
            <a:ext cx="4547265" cy="1446550"/>
          </a:xfrm>
          <a:prstGeom prst="rect">
            <a:avLst/>
          </a:prstGeom>
          <a:noFill/>
        </p:spPr>
        <p:txBody>
          <a:bodyPr wrap="square" rtlCol="0">
            <a:spAutoFit/>
          </a:bodyPr>
          <a:lstStyle/>
          <a:p>
            <a:pPr algn="ctr"/>
            <a:r>
              <a:rPr lang="en-US" sz="4400" b="1" dirty="0"/>
              <a:t>Singing Time with Sis. Montgomery</a:t>
            </a:r>
          </a:p>
        </p:txBody>
      </p:sp>
    </p:spTree>
    <p:extLst>
      <p:ext uri="{BB962C8B-B14F-4D97-AF65-F5344CB8AC3E}">
        <p14:creationId xmlns:p14="http://schemas.microsoft.com/office/powerpoint/2010/main" val="5355866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close up of a logo&#10;&#10;Description automatically generated">
            <a:extLst>
              <a:ext uri="{FF2B5EF4-FFF2-40B4-BE49-F238E27FC236}">
                <a16:creationId xmlns:a16="http://schemas.microsoft.com/office/drawing/2014/main" id="{00164FCC-378A-481F-9F17-176CB8B30AE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 y="0"/>
            <a:ext cx="9144001" cy="6858000"/>
          </a:xfrm>
        </p:spPr>
      </p:pic>
      <p:sp>
        <p:nvSpPr>
          <p:cNvPr id="4" name="TextBox 3"/>
          <p:cNvSpPr txBox="1"/>
          <p:nvPr/>
        </p:nvSpPr>
        <p:spPr>
          <a:xfrm>
            <a:off x="6502400" y="6489700"/>
            <a:ext cx="2651062" cy="382032"/>
          </a:xfrm>
          <a:prstGeom prst="rect">
            <a:avLst/>
          </a:prstGeom>
          <a:noFill/>
        </p:spPr>
        <p:txBody>
          <a:bodyPr wrap="square" rtlCol="0">
            <a:spAutoFit/>
          </a:bodyPr>
          <a:lstStyle/>
          <a:p>
            <a:pPr algn="ctr"/>
            <a:r>
              <a:rPr lang="en-US" b="1" dirty="0">
                <a:latin typeface="Corbel" panose="020B0503020204020204" pitchFamily="34" charset="0"/>
                <a:cs typeface="Cavolini" panose="03000502040302020204" pitchFamily="66" charset="0"/>
              </a:rPr>
              <a:t>Image:  Nikola </a:t>
            </a:r>
            <a:r>
              <a:rPr lang="en-US" b="1" dirty="0" err="1">
                <a:latin typeface="Corbel" panose="020B0503020204020204" pitchFamily="34" charset="0"/>
                <a:cs typeface="Cavolini" panose="03000502040302020204" pitchFamily="66" charset="0"/>
              </a:rPr>
              <a:t>Belopitov</a:t>
            </a:r>
            <a:endParaRPr lang="en-US" b="1" dirty="0">
              <a:latin typeface="Corbel" panose="020B0503020204020204" pitchFamily="34" charset="0"/>
              <a:cs typeface="Cavolini" panose="03000502040302020204" pitchFamily="66" charset="0"/>
            </a:endParaRPr>
          </a:p>
        </p:txBody>
      </p:sp>
      <p:sp>
        <p:nvSpPr>
          <p:cNvPr id="14" name="TextBox 13">
            <a:extLst>
              <a:ext uri="{FF2B5EF4-FFF2-40B4-BE49-F238E27FC236}">
                <a16:creationId xmlns:a16="http://schemas.microsoft.com/office/drawing/2014/main" id="{618DBBEB-9F88-4992-92A7-1D0FD5DA4C8A}"/>
              </a:ext>
            </a:extLst>
          </p:cNvPr>
          <p:cNvSpPr txBox="1"/>
          <p:nvPr/>
        </p:nvSpPr>
        <p:spPr>
          <a:xfrm>
            <a:off x="776089" y="2941983"/>
            <a:ext cx="4100523" cy="1446550"/>
          </a:xfrm>
          <a:prstGeom prst="rect">
            <a:avLst/>
          </a:prstGeom>
          <a:noFill/>
        </p:spPr>
        <p:txBody>
          <a:bodyPr wrap="square" rtlCol="0">
            <a:spAutoFit/>
          </a:bodyPr>
          <a:lstStyle/>
          <a:p>
            <a:pPr algn="ctr"/>
            <a:r>
              <a:rPr lang="en-US" sz="4400" b="1" dirty="0">
                <a:sym typeface="Wingdings" panose="05000000000000000000" pitchFamily="2" charset="2"/>
              </a:rPr>
              <a:t>What is the beach made of?</a:t>
            </a:r>
            <a:endParaRPr lang="en-US" sz="4400" b="1" dirty="0"/>
          </a:p>
        </p:txBody>
      </p:sp>
    </p:spTree>
    <p:extLst>
      <p:ext uri="{BB962C8B-B14F-4D97-AF65-F5344CB8AC3E}">
        <p14:creationId xmlns:p14="http://schemas.microsoft.com/office/powerpoint/2010/main" val="28690229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37D48D9-6DE8-476B-9571-8B50FC42CE7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9910"/>
          <a:stretch/>
        </p:blipFill>
        <p:spPr bwMode="auto">
          <a:xfrm>
            <a:off x="0" y="10"/>
            <a:ext cx="9143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C0A6AFA-C287-43B9-B082-E0CEE7DBBFCA}"/>
              </a:ext>
            </a:extLst>
          </p:cNvPr>
          <p:cNvSpPr txBox="1"/>
          <p:nvPr/>
        </p:nvSpPr>
        <p:spPr>
          <a:xfrm>
            <a:off x="781878" y="1378226"/>
            <a:ext cx="2862470" cy="1569660"/>
          </a:xfrm>
          <a:prstGeom prst="rect">
            <a:avLst/>
          </a:prstGeom>
          <a:noFill/>
        </p:spPr>
        <p:txBody>
          <a:bodyPr wrap="square" rtlCol="0">
            <a:spAutoFit/>
          </a:bodyPr>
          <a:lstStyle/>
          <a:p>
            <a:pPr algn="ctr"/>
            <a:r>
              <a:rPr lang="en-US" sz="3200" b="1" dirty="0">
                <a:solidFill>
                  <a:schemeClr val="bg1"/>
                </a:solidFill>
                <a:latin typeface="Corbel" panose="020B0503020204020204" pitchFamily="34" charset="0"/>
                <a:cs typeface="Cavolini" panose="03000502040302020204" pitchFamily="66" charset="0"/>
              </a:rPr>
              <a:t>What is a </a:t>
            </a:r>
          </a:p>
          <a:p>
            <a:pPr algn="ctr"/>
            <a:r>
              <a:rPr lang="en-US" sz="3200" b="1" dirty="0">
                <a:solidFill>
                  <a:schemeClr val="bg1"/>
                </a:solidFill>
                <a:latin typeface="Corbel" panose="020B0503020204020204" pitchFamily="34" charset="0"/>
                <a:cs typeface="Cavolini" panose="03000502040302020204" pitchFamily="66" charset="0"/>
              </a:rPr>
              <a:t>testimony </a:t>
            </a:r>
          </a:p>
          <a:p>
            <a:pPr algn="ctr"/>
            <a:r>
              <a:rPr lang="en-US" sz="3200" b="1" dirty="0">
                <a:solidFill>
                  <a:schemeClr val="bg1"/>
                </a:solidFill>
                <a:latin typeface="Corbel" panose="020B0503020204020204" pitchFamily="34" charset="0"/>
                <a:cs typeface="Cavolini" panose="03000502040302020204" pitchFamily="66" charset="0"/>
              </a:rPr>
              <a:t>made of?</a:t>
            </a:r>
            <a:endParaRPr lang="en-US" sz="3200" b="1" dirty="0">
              <a:solidFill>
                <a:schemeClr val="bg1"/>
              </a:solidFill>
              <a:latin typeface="Corbel" panose="020B0503020204020204" pitchFamily="34" charset="0"/>
              <a:cs typeface="Cavolini" panose="03000502040302020204" pitchFamily="66" charset="0"/>
              <a:sym typeface="Wingdings" panose="05000000000000000000" pitchFamily="2" charset="2"/>
            </a:endParaRPr>
          </a:p>
        </p:txBody>
      </p:sp>
      <p:sp>
        <p:nvSpPr>
          <p:cNvPr id="9" name="TextBox 8">
            <a:extLst>
              <a:ext uri="{FF2B5EF4-FFF2-40B4-BE49-F238E27FC236}">
                <a16:creationId xmlns:a16="http://schemas.microsoft.com/office/drawing/2014/main" id="{44A1FFBF-8CD1-4130-B4A6-C9DA3AA2CD5B}"/>
              </a:ext>
            </a:extLst>
          </p:cNvPr>
          <p:cNvSpPr txBox="1"/>
          <p:nvPr/>
        </p:nvSpPr>
        <p:spPr>
          <a:xfrm>
            <a:off x="5565913" y="6488668"/>
            <a:ext cx="3578087" cy="369332"/>
          </a:xfrm>
          <a:prstGeom prst="rect">
            <a:avLst/>
          </a:prstGeom>
          <a:noFill/>
        </p:spPr>
        <p:txBody>
          <a:bodyPr wrap="square" rtlCol="0">
            <a:spAutoFit/>
          </a:bodyPr>
          <a:lstStyle/>
          <a:p>
            <a:pPr algn="ctr"/>
            <a:r>
              <a:rPr lang="en-US" b="1" dirty="0">
                <a:latin typeface="Corbel" panose="020B0503020204020204" pitchFamily="34" charset="0"/>
                <a:cs typeface="Cavolini" panose="03000502040302020204" pitchFamily="66" charset="0"/>
              </a:rPr>
              <a:t>Image:  The Church of Jesus Christ</a:t>
            </a:r>
          </a:p>
        </p:txBody>
      </p:sp>
    </p:spTree>
    <p:extLst>
      <p:ext uri="{BB962C8B-B14F-4D97-AF65-F5344CB8AC3E}">
        <p14:creationId xmlns:p14="http://schemas.microsoft.com/office/powerpoint/2010/main" val="13418172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descr="A close up of a persons hand&#10;&#10;Description automatically generated">
            <a:extLst>
              <a:ext uri="{FF2B5EF4-FFF2-40B4-BE49-F238E27FC236}">
                <a16:creationId xmlns:a16="http://schemas.microsoft.com/office/drawing/2014/main" id="{780A4124-4186-4478-B0F1-8684B1000D02}"/>
              </a:ext>
            </a:extLst>
          </p:cNvPr>
          <p:cNvPicPr>
            <a:picLocks noGrp="1"/>
          </p:cNvPicPr>
          <p:nvPr>
            <p:ph idx="1"/>
          </p:nvPr>
        </p:nvPicPr>
        <p:blipFill rotWithShape="1">
          <a:blip r:embed="rId3">
            <a:extLst>
              <a:ext uri="{28A0092B-C50C-407E-A947-70E740481C1C}">
                <a14:useLocalDpi xmlns:a14="http://schemas.microsoft.com/office/drawing/2010/main" val="0"/>
              </a:ext>
            </a:extLst>
          </a:blip>
          <a:srcRect l="194" r="10791" b="2"/>
          <a:stretch/>
        </p:blipFill>
        <p:spPr>
          <a:xfrm>
            <a:off x="20" y="49393"/>
            <a:ext cx="9143980" cy="6856718"/>
          </a:xfrm>
          <a:prstGeom prst="rect">
            <a:avLst/>
          </a:prstGeom>
        </p:spPr>
      </p:pic>
      <p:sp>
        <p:nvSpPr>
          <p:cNvPr id="6" name="TextBox 5">
            <a:extLst>
              <a:ext uri="{FF2B5EF4-FFF2-40B4-BE49-F238E27FC236}">
                <a16:creationId xmlns:a16="http://schemas.microsoft.com/office/drawing/2014/main" id="{B65811C7-5F9A-4F0E-82B3-CA37FDB046C8}"/>
              </a:ext>
            </a:extLst>
          </p:cNvPr>
          <p:cNvSpPr txBox="1"/>
          <p:nvPr/>
        </p:nvSpPr>
        <p:spPr>
          <a:xfrm>
            <a:off x="5565913" y="6488668"/>
            <a:ext cx="3578087" cy="369332"/>
          </a:xfrm>
          <a:prstGeom prst="rect">
            <a:avLst/>
          </a:prstGeom>
          <a:noFill/>
        </p:spPr>
        <p:txBody>
          <a:bodyPr wrap="square" rtlCol="0">
            <a:spAutoFit/>
          </a:bodyPr>
          <a:lstStyle/>
          <a:p>
            <a:pPr algn="ctr"/>
            <a:r>
              <a:rPr lang="en-US" b="1" dirty="0">
                <a:latin typeface="Corbel" panose="020B0503020204020204" pitchFamily="34" charset="0"/>
                <a:cs typeface="Cavolini" panose="03000502040302020204" pitchFamily="66" charset="0"/>
              </a:rPr>
              <a:t>Image:  The Church of Jesus Christ</a:t>
            </a:r>
          </a:p>
        </p:txBody>
      </p:sp>
      <p:sp>
        <p:nvSpPr>
          <p:cNvPr id="5" name="TextBox 4">
            <a:extLst>
              <a:ext uri="{FF2B5EF4-FFF2-40B4-BE49-F238E27FC236}">
                <a16:creationId xmlns:a16="http://schemas.microsoft.com/office/drawing/2014/main" id="{FF2E74AA-8968-4329-BB07-88B843A4E80A}"/>
              </a:ext>
            </a:extLst>
          </p:cNvPr>
          <p:cNvSpPr txBox="1"/>
          <p:nvPr/>
        </p:nvSpPr>
        <p:spPr>
          <a:xfrm>
            <a:off x="95250" y="1743067"/>
            <a:ext cx="2794000" cy="769441"/>
          </a:xfrm>
          <a:prstGeom prst="rect">
            <a:avLst/>
          </a:prstGeom>
          <a:noFill/>
        </p:spPr>
        <p:txBody>
          <a:bodyPr wrap="square" rtlCol="0">
            <a:spAutoFit/>
          </a:bodyPr>
          <a:lstStyle/>
          <a:p>
            <a:pPr algn="ctr"/>
            <a:r>
              <a:rPr lang="en-US" sz="4400" b="1" dirty="0"/>
              <a:t>Faith, 96</a:t>
            </a:r>
          </a:p>
        </p:txBody>
      </p:sp>
      <p:sp>
        <p:nvSpPr>
          <p:cNvPr id="7" name="TextBox 6">
            <a:extLst>
              <a:ext uri="{FF2B5EF4-FFF2-40B4-BE49-F238E27FC236}">
                <a16:creationId xmlns:a16="http://schemas.microsoft.com/office/drawing/2014/main" id="{9274D1CF-566B-43F2-A351-2A3789EEE737}"/>
              </a:ext>
            </a:extLst>
          </p:cNvPr>
          <p:cNvSpPr txBox="1"/>
          <p:nvPr/>
        </p:nvSpPr>
        <p:spPr>
          <a:xfrm>
            <a:off x="95250" y="5526562"/>
            <a:ext cx="2528680" cy="646331"/>
          </a:xfrm>
          <a:prstGeom prst="rect">
            <a:avLst/>
          </a:prstGeom>
          <a:noFill/>
        </p:spPr>
        <p:txBody>
          <a:bodyPr wrap="square" rtlCol="0">
            <a:spAutoFit/>
          </a:bodyPr>
          <a:lstStyle/>
          <a:p>
            <a:pPr algn="ctr"/>
            <a:r>
              <a:rPr lang="en-US" sz="3600" b="1" dirty="0">
                <a:solidFill>
                  <a:schemeClr val="bg1"/>
                </a:solidFill>
                <a:effectLst>
                  <a:outerShdw blurRad="38100" dist="38100" dir="2700000" algn="tl">
                    <a:srgbClr val="000000">
                      <a:alpha val="43137"/>
                    </a:srgbClr>
                  </a:outerShdw>
                </a:effectLst>
              </a:rPr>
              <a:t>Alma 32:28</a:t>
            </a:r>
          </a:p>
        </p:txBody>
      </p:sp>
    </p:spTree>
    <p:extLst>
      <p:ext uri="{BB962C8B-B14F-4D97-AF65-F5344CB8AC3E}">
        <p14:creationId xmlns:p14="http://schemas.microsoft.com/office/powerpoint/2010/main" val="35243046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6B6B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nline Media 3" title="Bean Time-Lapse - 25 days | Soil cross section">
            <a:hlinkClick r:id="" action="ppaction://media"/>
            <a:extLst>
              <a:ext uri="{FF2B5EF4-FFF2-40B4-BE49-F238E27FC236}">
                <a16:creationId xmlns:a16="http://schemas.microsoft.com/office/drawing/2014/main" id="{13974F70-9F08-4242-B124-CED50A96FB8B}"/>
              </a:ext>
            </a:extLst>
          </p:cNvPr>
          <p:cNvPicPr>
            <a:picLocks noRot="1" noChangeAspect="1"/>
          </p:cNvPicPr>
          <p:nvPr>
            <a:videoFile r:link="rId1"/>
          </p:nvPr>
        </p:nvPicPr>
        <p:blipFill>
          <a:blip r:embed="rId4"/>
          <a:stretch>
            <a:fillRect/>
          </a:stretch>
        </p:blipFill>
        <p:spPr>
          <a:xfrm>
            <a:off x="482600" y="1128713"/>
            <a:ext cx="8178799" cy="4600574"/>
          </a:xfrm>
          <a:prstGeom prst="rect">
            <a:avLst/>
          </a:prstGeom>
        </p:spPr>
      </p:pic>
      <p:sp>
        <p:nvSpPr>
          <p:cNvPr id="7" name="TextBox 6">
            <a:extLst>
              <a:ext uri="{FF2B5EF4-FFF2-40B4-BE49-F238E27FC236}">
                <a16:creationId xmlns:a16="http://schemas.microsoft.com/office/drawing/2014/main" id="{74A5C282-2B63-4ED4-B2D4-F9F99EED20B2}"/>
              </a:ext>
            </a:extLst>
          </p:cNvPr>
          <p:cNvSpPr txBox="1"/>
          <p:nvPr/>
        </p:nvSpPr>
        <p:spPr>
          <a:xfrm>
            <a:off x="7041322" y="6481488"/>
            <a:ext cx="1930400" cy="369332"/>
          </a:xfrm>
          <a:prstGeom prst="rect">
            <a:avLst/>
          </a:prstGeom>
          <a:noFill/>
        </p:spPr>
        <p:txBody>
          <a:bodyPr wrap="square" rtlCol="0">
            <a:spAutoFit/>
          </a:bodyPr>
          <a:lstStyle/>
          <a:p>
            <a:pPr algn="ctr"/>
            <a:r>
              <a:rPr lang="en-US" b="1" dirty="0">
                <a:solidFill>
                  <a:schemeClr val="bg1"/>
                </a:solidFill>
                <a:latin typeface="Corbel" panose="020B0503020204020204" pitchFamily="34" charset="0"/>
                <a:cs typeface="Cavolini" panose="03000502040302020204" pitchFamily="66" charset="0"/>
              </a:rPr>
              <a:t>Image:  </a:t>
            </a:r>
            <a:r>
              <a:rPr lang="en-US" b="1" dirty="0" err="1">
                <a:solidFill>
                  <a:schemeClr val="bg1"/>
                </a:solidFill>
                <a:latin typeface="Corbel" panose="020B0503020204020204" pitchFamily="34" charset="0"/>
                <a:cs typeface="Cavolini" panose="03000502040302020204" pitchFamily="66" charset="0"/>
              </a:rPr>
              <a:t>GPhase</a:t>
            </a:r>
            <a:endParaRPr lang="en-US" b="1" dirty="0">
              <a:solidFill>
                <a:schemeClr val="bg1"/>
              </a:solidFill>
              <a:latin typeface="Corbel" panose="020B0503020204020204" pitchFamily="34" charset="0"/>
              <a:cs typeface="Cavolini" panose="03000502040302020204" pitchFamily="66" charset="0"/>
            </a:endParaRPr>
          </a:p>
        </p:txBody>
      </p:sp>
      <p:sp>
        <p:nvSpPr>
          <p:cNvPr id="10" name="TextBox 9">
            <a:extLst>
              <a:ext uri="{FF2B5EF4-FFF2-40B4-BE49-F238E27FC236}">
                <a16:creationId xmlns:a16="http://schemas.microsoft.com/office/drawing/2014/main" id="{784BFFF4-9879-4DF4-8C17-2DE347E6B93B}"/>
              </a:ext>
            </a:extLst>
          </p:cNvPr>
          <p:cNvSpPr txBox="1"/>
          <p:nvPr/>
        </p:nvSpPr>
        <p:spPr>
          <a:xfrm>
            <a:off x="357758" y="5729287"/>
            <a:ext cx="8428482" cy="1077218"/>
          </a:xfrm>
          <a:prstGeom prst="rect">
            <a:avLst/>
          </a:prstGeom>
          <a:noFill/>
        </p:spPr>
        <p:txBody>
          <a:bodyPr wrap="square">
            <a:spAutoFit/>
          </a:bodyPr>
          <a:lstStyle/>
          <a:p>
            <a:pPr algn="ctr"/>
            <a:r>
              <a:rPr lang="en-US" sz="3200" dirty="0">
                <a:hlinkClick r:id="rId5"/>
              </a:rPr>
              <a:t>https://www.youtube.com/watch?v=w77zPAtVTuI</a:t>
            </a:r>
            <a:endParaRPr lang="en-US" sz="3200" dirty="0"/>
          </a:p>
        </p:txBody>
      </p:sp>
      <p:sp>
        <p:nvSpPr>
          <p:cNvPr id="8" name="TextBox 7">
            <a:extLst>
              <a:ext uri="{FF2B5EF4-FFF2-40B4-BE49-F238E27FC236}">
                <a16:creationId xmlns:a16="http://schemas.microsoft.com/office/drawing/2014/main" id="{5AED274F-74AF-4E8A-9A56-432791432FAB}"/>
              </a:ext>
            </a:extLst>
          </p:cNvPr>
          <p:cNvSpPr txBox="1"/>
          <p:nvPr/>
        </p:nvSpPr>
        <p:spPr>
          <a:xfrm>
            <a:off x="219665" y="480060"/>
            <a:ext cx="8738805" cy="461665"/>
          </a:xfrm>
          <a:prstGeom prst="rect">
            <a:avLst/>
          </a:prstGeom>
          <a:noFill/>
        </p:spPr>
        <p:txBody>
          <a:bodyPr wrap="square" rtlCol="0">
            <a:spAutoFit/>
          </a:bodyPr>
          <a:lstStyle/>
          <a:p>
            <a:pPr algn="ctr"/>
            <a:r>
              <a:rPr lang="en-US" sz="2400" dirty="0"/>
              <a:t>How do seeds grow?  How is a testimony of Jesus Christ like a seed?</a:t>
            </a:r>
          </a:p>
        </p:txBody>
      </p:sp>
      <p:sp>
        <p:nvSpPr>
          <p:cNvPr id="12" name="TextBox 11">
            <a:extLst>
              <a:ext uri="{FF2B5EF4-FFF2-40B4-BE49-F238E27FC236}">
                <a16:creationId xmlns:a16="http://schemas.microsoft.com/office/drawing/2014/main" id="{7F000048-5CEE-4CD3-A0AB-2F61B3D4D908}"/>
              </a:ext>
            </a:extLst>
          </p:cNvPr>
          <p:cNvSpPr txBox="1"/>
          <p:nvPr/>
        </p:nvSpPr>
        <p:spPr>
          <a:xfrm>
            <a:off x="3192067" y="0"/>
            <a:ext cx="2794000" cy="461665"/>
          </a:xfrm>
          <a:prstGeom prst="rect">
            <a:avLst/>
          </a:prstGeom>
          <a:noFill/>
        </p:spPr>
        <p:txBody>
          <a:bodyPr wrap="square" rtlCol="0">
            <a:spAutoFit/>
          </a:bodyPr>
          <a:lstStyle/>
          <a:p>
            <a:pPr algn="ctr"/>
            <a:r>
              <a:rPr lang="en-US" sz="2400" b="1" dirty="0">
                <a:solidFill>
                  <a:schemeClr val="bg1"/>
                </a:solidFill>
              </a:rPr>
              <a:t>Alma 33:1</a:t>
            </a:r>
          </a:p>
        </p:txBody>
      </p:sp>
    </p:spTree>
    <p:extLst>
      <p:ext uri="{BB962C8B-B14F-4D97-AF65-F5344CB8AC3E}">
        <p14:creationId xmlns:p14="http://schemas.microsoft.com/office/powerpoint/2010/main" val="1008296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Content Placeholder 6" descr="A close up of a plant&#10;&#10;Description automatically generated">
            <a:extLst>
              <a:ext uri="{FF2B5EF4-FFF2-40B4-BE49-F238E27FC236}">
                <a16:creationId xmlns:a16="http://schemas.microsoft.com/office/drawing/2014/main" id="{5A2ED693-85B2-481A-9267-830F8584EB17}"/>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10985" b="2"/>
          <a:stretch/>
        </p:blipFill>
        <p:spPr>
          <a:xfrm>
            <a:off x="20" y="1282"/>
            <a:ext cx="9143980" cy="6856718"/>
          </a:xfrm>
          <a:prstGeom prst="rect">
            <a:avLst/>
          </a:prstGeom>
        </p:spPr>
      </p:pic>
      <p:sp>
        <p:nvSpPr>
          <p:cNvPr id="9" name="TextBox 8">
            <a:extLst>
              <a:ext uri="{FF2B5EF4-FFF2-40B4-BE49-F238E27FC236}">
                <a16:creationId xmlns:a16="http://schemas.microsoft.com/office/drawing/2014/main" id="{1554A047-BE07-42F6-8BD6-6A140F1E4DB1}"/>
              </a:ext>
            </a:extLst>
          </p:cNvPr>
          <p:cNvSpPr txBox="1"/>
          <p:nvPr/>
        </p:nvSpPr>
        <p:spPr>
          <a:xfrm>
            <a:off x="6896100" y="6477000"/>
            <a:ext cx="2247900" cy="381000"/>
          </a:xfrm>
          <a:prstGeom prst="rect">
            <a:avLst/>
          </a:prstGeom>
          <a:noFill/>
        </p:spPr>
        <p:txBody>
          <a:bodyPr wrap="square" rtlCol="0">
            <a:spAutoFit/>
          </a:bodyPr>
          <a:lstStyle/>
          <a:p>
            <a:pPr algn="ctr"/>
            <a:r>
              <a:rPr lang="en-US" b="1" dirty="0">
                <a:solidFill>
                  <a:schemeClr val="bg1"/>
                </a:solidFill>
                <a:latin typeface="Corbel" panose="020B0503020204020204" pitchFamily="34" charset="0"/>
                <a:cs typeface="Cavolini" panose="03000502040302020204" pitchFamily="66" charset="0"/>
              </a:rPr>
              <a:t>Image:  </a:t>
            </a:r>
            <a:r>
              <a:rPr lang="en-US" b="1" dirty="0" err="1">
                <a:solidFill>
                  <a:schemeClr val="bg1"/>
                </a:solidFill>
                <a:latin typeface="Corbel" panose="020B0503020204020204" pitchFamily="34" charset="0"/>
                <a:cs typeface="Cavolini" panose="03000502040302020204" pitchFamily="66" charset="0"/>
              </a:rPr>
              <a:t>BlackPixel</a:t>
            </a:r>
            <a:endParaRPr lang="en-US" b="1" dirty="0">
              <a:solidFill>
                <a:schemeClr val="bg1"/>
              </a:solidFill>
              <a:latin typeface="Corbel" panose="020B0503020204020204" pitchFamily="34" charset="0"/>
              <a:cs typeface="Cavolini" panose="03000502040302020204" pitchFamily="66" charset="0"/>
            </a:endParaRPr>
          </a:p>
        </p:txBody>
      </p:sp>
      <p:sp>
        <p:nvSpPr>
          <p:cNvPr id="5" name="TextBox 4">
            <a:extLst>
              <a:ext uri="{FF2B5EF4-FFF2-40B4-BE49-F238E27FC236}">
                <a16:creationId xmlns:a16="http://schemas.microsoft.com/office/drawing/2014/main" id="{3E8243A0-E4F7-4AE3-A776-B37E5D5648DE}"/>
              </a:ext>
            </a:extLst>
          </p:cNvPr>
          <p:cNvSpPr txBox="1"/>
          <p:nvPr/>
        </p:nvSpPr>
        <p:spPr>
          <a:xfrm>
            <a:off x="583001" y="1113400"/>
            <a:ext cx="2849217" cy="1384995"/>
          </a:xfrm>
          <a:prstGeom prst="rect">
            <a:avLst/>
          </a:prstGeom>
          <a:noFill/>
        </p:spPr>
        <p:txBody>
          <a:bodyPr wrap="square" rtlCol="0">
            <a:spAutoFit/>
          </a:bodyPr>
          <a:lstStyle/>
          <a:p>
            <a:pPr algn="ctr"/>
            <a:r>
              <a:rPr lang="en-US" sz="2800" dirty="0">
                <a:solidFill>
                  <a:schemeClr val="bg1"/>
                </a:solidFill>
              </a:rPr>
              <a:t>What small and simple things will grow our faith?</a:t>
            </a:r>
          </a:p>
        </p:txBody>
      </p:sp>
    </p:spTree>
    <p:extLst>
      <p:ext uri="{BB962C8B-B14F-4D97-AF65-F5344CB8AC3E}">
        <p14:creationId xmlns:p14="http://schemas.microsoft.com/office/powerpoint/2010/main" val="5651301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pattFill prst="pct10">
          <a:fgClr>
            <a:srgbClr val="00B050"/>
          </a:fgClr>
          <a:bgClr>
            <a:schemeClr val="bg1"/>
          </a:bgClr>
        </a:pattFill>
        <a:effectLst/>
      </p:bgPr>
    </p:bg>
    <p:spTree>
      <p:nvGrpSpPr>
        <p:cNvPr id="1" name=""/>
        <p:cNvGrpSpPr/>
        <p:nvPr/>
      </p:nvGrpSpPr>
      <p:grpSpPr>
        <a:xfrm>
          <a:off x="0" y="0"/>
          <a:ext cx="0" cy="0"/>
          <a:chOff x="0" y="0"/>
          <a:chExt cx="0" cy="0"/>
        </a:xfrm>
      </p:grpSpPr>
      <p:pic>
        <p:nvPicPr>
          <p:cNvPr id="5" name="Content Placeholder 4" descr="A close up of a flower&#10;&#10;Description automatically generated">
            <a:extLst>
              <a:ext uri="{FF2B5EF4-FFF2-40B4-BE49-F238E27FC236}">
                <a16:creationId xmlns:a16="http://schemas.microsoft.com/office/drawing/2014/main" id="{F171BAC1-C67D-47CB-9C82-4D620D364EC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3429000"/>
            <a:ext cx="9144000" cy="2105025"/>
          </a:xfrm>
        </p:spPr>
      </p:pic>
      <p:sp>
        <p:nvSpPr>
          <p:cNvPr id="6" name="TextBox 5">
            <a:extLst>
              <a:ext uri="{FF2B5EF4-FFF2-40B4-BE49-F238E27FC236}">
                <a16:creationId xmlns:a16="http://schemas.microsoft.com/office/drawing/2014/main" id="{9240B3A3-6A98-4C51-B072-5904EC505639}"/>
              </a:ext>
            </a:extLst>
          </p:cNvPr>
          <p:cNvSpPr txBox="1"/>
          <p:nvPr/>
        </p:nvSpPr>
        <p:spPr>
          <a:xfrm>
            <a:off x="7213600" y="6492874"/>
            <a:ext cx="1930400" cy="369332"/>
          </a:xfrm>
          <a:prstGeom prst="rect">
            <a:avLst/>
          </a:prstGeom>
          <a:noFill/>
        </p:spPr>
        <p:txBody>
          <a:bodyPr wrap="square" rtlCol="0">
            <a:spAutoFit/>
          </a:bodyPr>
          <a:lstStyle/>
          <a:p>
            <a:pPr algn="ctr"/>
            <a:r>
              <a:rPr lang="en-US" b="1" dirty="0">
                <a:latin typeface="Corbel" panose="020B0503020204020204" pitchFamily="34" charset="0"/>
                <a:cs typeface="Cavolini" panose="03000502040302020204" pitchFamily="66" charset="0"/>
              </a:rPr>
              <a:t>Image:  </a:t>
            </a:r>
            <a:r>
              <a:rPr lang="en-US" b="1" dirty="0" err="1">
                <a:latin typeface="Corbel" panose="020B0503020204020204" pitchFamily="34" charset="0"/>
                <a:cs typeface="Cavolini" panose="03000502040302020204" pitchFamily="66" charset="0"/>
              </a:rPr>
              <a:t>Adege</a:t>
            </a:r>
            <a:endParaRPr lang="en-US" b="1" dirty="0">
              <a:latin typeface="Corbel" panose="020B0503020204020204" pitchFamily="34" charset="0"/>
              <a:cs typeface="Cavolini" panose="03000502040302020204" pitchFamily="66" charset="0"/>
            </a:endParaRPr>
          </a:p>
        </p:txBody>
      </p:sp>
      <p:sp>
        <p:nvSpPr>
          <p:cNvPr id="7" name="TextBox 6">
            <a:extLst>
              <a:ext uri="{FF2B5EF4-FFF2-40B4-BE49-F238E27FC236}">
                <a16:creationId xmlns:a16="http://schemas.microsoft.com/office/drawing/2014/main" id="{E11CDAD7-A17B-4CD5-8634-E23AB9886EA8}"/>
              </a:ext>
            </a:extLst>
          </p:cNvPr>
          <p:cNvSpPr txBox="1"/>
          <p:nvPr/>
        </p:nvSpPr>
        <p:spPr>
          <a:xfrm>
            <a:off x="0" y="5779595"/>
            <a:ext cx="914400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hlinkClick r:id="rId4"/>
              </a:rPr>
              <a:t>View this as a video:  https://pixabay.com/videos/dandelion-faded-seed-formation-39163/</a:t>
            </a:r>
            <a:endParaRPr lang="en-US" dirty="0"/>
          </a:p>
        </p:txBody>
      </p:sp>
      <p:sp>
        <p:nvSpPr>
          <p:cNvPr id="8" name="TextBox 7">
            <a:extLst>
              <a:ext uri="{FF2B5EF4-FFF2-40B4-BE49-F238E27FC236}">
                <a16:creationId xmlns:a16="http://schemas.microsoft.com/office/drawing/2014/main" id="{D3CB8F8C-5602-46C5-978B-F145A4098675}"/>
              </a:ext>
            </a:extLst>
          </p:cNvPr>
          <p:cNvSpPr txBox="1"/>
          <p:nvPr/>
        </p:nvSpPr>
        <p:spPr>
          <a:xfrm>
            <a:off x="1" y="262649"/>
            <a:ext cx="9144000" cy="769441"/>
          </a:xfrm>
          <a:prstGeom prst="rect">
            <a:avLst/>
          </a:prstGeom>
          <a:noFill/>
        </p:spPr>
        <p:txBody>
          <a:bodyPr wrap="square" rtlCol="0">
            <a:spAutoFit/>
          </a:bodyPr>
          <a:lstStyle/>
          <a:p>
            <a:pPr algn="ctr"/>
            <a:r>
              <a:rPr lang="en-US" sz="4400" b="1" dirty="0"/>
              <a:t>Faith is belief in action! </a:t>
            </a:r>
          </a:p>
        </p:txBody>
      </p:sp>
      <p:sp>
        <p:nvSpPr>
          <p:cNvPr id="9" name="TextBox 8">
            <a:extLst>
              <a:ext uri="{FF2B5EF4-FFF2-40B4-BE49-F238E27FC236}">
                <a16:creationId xmlns:a16="http://schemas.microsoft.com/office/drawing/2014/main" id="{7C459780-7981-4C02-927D-31F81A500331}"/>
              </a:ext>
            </a:extLst>
          </p:cNvPr>
          <p:cNvSpPr txBox="1"/>
          <p:nvPr/>
        </p:nvSpPr>
        <p:spPr>
          <a:xfrm>
            <a:off x="277186" y="1973625"/>
            <a:ext cx="1285461" cy="523220"/>
          </a:xfrm>
          <a:prstGeom prst="rect">
            <a:avLst/>
          </a:prstGeom>
          <a:noFill/>
        </p:spPr>
        <p:txBody>
          <a:bodyPr wrap="square" rtlCol="0">
            <a:spAutoFit/>
          </a:bodyPr>
          <a:lstStyle/>
          <a:p>
            <a:pPr algn="ctr"/>
            <a:r>
              <a:rPr lang="en-US" sz="2800" b="1" dirty="0"/>
              <a:t>Pray</a:t>
            </a:r>
          </a:p>
        </p:txBody>
      </p:sp>
      <p:sp>
        <p:nvSpPr>
          <p:cNvPr id="10" name="TextBox 9">
            <a:extLst>
              <a:ext uri="{FF2B5EF4-FFF2-40B4-BE49-F238E27FC236}">
                <a16:creationId xmlns:a16="http://schemas.microsoft.com/office/drawing/2014/main" id="{84E2E0A6-DC16-4856-9654-02D07DFED49F}"/>
              </a:ext>
            </a:extLst>
          </p:cNvPr>
          <p:cNvSpPr txBox="1"/>
          <p:nvPr/>
        </p:nvSpPr>
        <p:spPr>
          <a:xfrm>
            <a:off x="1675301" y="1933405"/>
            <a:ext cx="2027583" cy="1384995"/>
          </a:xfrm>
          <a:prstGeom prst="rect">
            <a:avLst/>
          </a:prstGeom>
          <a:noFill/>
        </p:spPr>
        <p:txBody>
          <a:bodyPr wrap="square" rtlCol="0">
            <a:spAutoFit/>
          </a:bodyPr>
          <a:lstStyle/>
          <a:p>
            <a:pPr algn="ctr"/>
            <a:r>
              <a:rPr lang="en-US" sz="2800" b="1" dirty="0"/>
              <a:t>Search for truth in the scriptures</a:t>
            </a:r>
          </a:p>
        </p:txBody>
      </p:sp>
      <p:sp>
        <p:nvSpPr>
          <p:cNvPr id="11" name="TextBox 10">
            <a:extLst>
              <a:ext uri="{FF2B5EF4-FFF2-40B4-BE49-F238E27FC236}">
                <a16:creationId xmlns:a16="http://schemas.microsoft.com/office/drawing/2014/main" id="{997DF704-BF7D-4FDA-AC27-3188D4863061}"/>
              </a:ext>
            </a:extLst>
          </p:cNvPr>
          <p:cNvSpPr txBox="1"/>
          <p:nvPr/>
        </p:nvSpPr>
        <p:spPr>
          <a:xfrm>
            <a:off x="3741534" y="1921220"/>
            <a:ext cx="1647687" cy="1384995"/>
          </a:xfrm>
          <a:prstGeom prst="rect">
            <a:avLst/>
          </a:prstGeom>
          <a:noFill/>
        </p:spPr>
        <p:txBody>
          <a:bodyPr wrap="square" rtlCol="0">
            <a:spAutoFit/>
          </a:bodyPr>
          <a:lstStyle/>
          <a:p>
            <a:pPr algn="ctr"/>
            <a:r>
              <a:rPr lang="en-US" sz="2800" b="1" dirty="0"/>
              <a:t>Listen to the Holy Ghost</a:t>
            </a:r>
          </a:p>
        </p:txBody>
      </p:sp>
      <p:sp>
        <p:nvSpPr>
          <p:cNvPr id="12" name="TextBox 11">
            <a:extLst>
              <a:ext uri="{FF2B5EF4-FFF2-40B4-BE49-F238E27FC236}">
                <a16:creationId xmlns:a16="http://schemas.microsoft.com/office/drawing/2014/main" id="{005BC84C-8D95-49E5-859C-4A67AFF94CD6}"/>
              </a:ext>
            </a:extLst>
          </p:cNvPr>
          <p:cNvSpPr txBox="1"/>
          <p:nvPr/>
        </p:nvSpPr>
        <p:spPr>
          <a:xfrm>
            <a:off x="5378174" y="1933405"/>
            <a:ext cx="1930400" cy="1384995"/>
          </a:xfrm>
          <a:prstGeom prst="rect">
            <a:avLst/>
          </a:prstGeom>
          <a:noFill/>
        </p:spPr>
        <p:txBody>
          <a:bodyPr wrap="square" rtlCol="0">
            <a:spAutoFit/>
          </a:bodyPr>
          <a:lstStyle/>
          <a:p>
            <a:pPr algn="ctr"/>
            <a:r>
              <a:rPr lang="en-US" sz="2800" b="1" dirty="0"/>
              <a:t>Act on Spiritual Promptings</a:t>
            </a:r>
          </a:p>
        </p:txBody>
      </p:sp>
      <p:sp>
        <p:nvSpPr>
          <p:cNvPr id="13" name="TextBox 12">
            <a:extLst>
              <a:ext uri="{FF2B5EF4-FFF2-40B4-BE49-F238E27FC236}">
                <a16:creationId xmlns:a16="http://schemas.microsoft.com/office/drawing/2014/main" id="{A4FD5320-7B2B-44D4-B0F1-92500BCEE2A2}"/>
              </a:ext>
            </a:extLst>
          </p:cNvPr>
          <p:cNvSpPr txBox="1"/>
          <p:nvPr/>
        </p:nvSpPr>
        <p:spPr>
          <a:xfrm>
            <a:off x="7213600" y="1921220"/>
            <a:ext cx="1930400" cy="954107"/>
          </a:xfrm>
          <a:prstGeom prst="rect">
            <a:avLst/>
          </a:prstGeom>
          <a:noFill/>
        </p:spPr>
        <p:txBody>
          <a:bodyPr wrap="square" rtlCol="0">
            <a:spAutoFit/>
          </a:bodyPr>
          <a:lstStyle/>
          <a:p>
            <a:pPr algn="ctr"/>
            <a:r>
              <a:rPr lang="en-US" sz="2800" b="1" dirty="0"/>
              <a:t>Show love to others</a:t>
            </a:r>
          </a:p>
        </p:txBody>
      </p:sp>
    </p:spTree>
    <p:extLst>
      <p:ext uri="{BB962C8B-B14F-4D97-AF65-F5344CB8AC3E}">
        <p14:creationId xmlns:p14="http://schemas.microsoft.com/office/powerpoint/2010/main" val="15982332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Content Placeholder 6" descr="A flower in a field&#10;&#10;Description automatically generated">
            <a:extLst>
              <a:ext uri="{FF2B5EF4-FFF2-40B4-BE49-F238E27FC236}">
                <a16:creationId xmlns:a16="http://schemas.microsoft.com/office/drawing/2014/main" id="{65F2EAEC-1128-4529-9B70-C81A3A2922B2}"/>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4010" r="6975" b="2"/>
          <a:stretch/>
        </p:blipFill>
        <p:spPr>
          <a:xfrm>
            <a:off x="20" y="1282"/>
            <a:ext cx="9143980" cy="6856718"/>
          </a:xfrm>
          <a:prstGeom prst="rect">
            <a:avLst/>
          </a:prstGeom>
        </p:spPr>
      </p:pic>
      <p:sp>
        <p:nvSpPr>
          <p:cNvPr id="9" name="TextBox 8">
            <a:extLst>
              <a:ext uri="{FF2B5EF4-FFF2-40B4-BE49-F238E27FC236}">
                <a16:creationId xmlns:a16="http://schemas.microsoft.com/office/drawing/2014/main" id="{AC4FC0E0-93A2-47BB-AAE3-FB466DF30B96}"/>
              </a:ext>
            </a:extLst>
          </p:cNvPr>
          <p:cNvSpPr txBox="1"/>
          <p:nvPr/>
        </p:nvSpPr>
        <p:spPr>
          <a:xfrm>
            <a:off x="6426200" y="6426200"/>
            <a:ext cx="2717800" cy="369332"/>
          </a:xfrm>
          <a:prstGeom prst="rect">
            <a:avLst/>
          </a:prstGeom>
          <a:noFill/>
        </p:spPr>
        <p:txBody>
          <a:bodyPr wrap="square" rtlCol="0">
            <a:spAutoFit/>
          </a:bodyPr>
          <a:lstStyle/>
          <a:p>
            <a:pPr algn="ctr"/>
            <a:r>
              <a:rPr lang="en-US" b="1" dirty="0">
                <a:solidFill>
                  <a:schemeClr val="bg1"/>
                </a:solidFill>
                <a:latin typeface="Corbel" panose="020B0503020204020204" pitchFamily="34" charset="0"/>
                <a:cs typeface="Cavolini" panose="03000502040302020204" pitchFamily="66" charset="0"/>
              </a:rPr>
              <a:t>Image:  Jill Wellington</a:t>
            </a:r>
          </a:p>
        </p:txBody>
      </p:sp>
      <p:sp>
        <p:nvSpPr>
          <p:cNvPr id="5" name="TextBox 4">
            <a:extLst>
              <a:ext uri="{FF2B5EF4-FFF2-40B4-BE49-F238E27FC236}">
                <a16:creationId xmlns:a16="http://schemas.microsoft.com/office/drawing/2014/main" id="{A0C30379-73D7-491B-B8E8-DAB4E9915924}"/>
              </a:ext>
            </a:extLst>
          </p:cNvPr>
          <p:cNvSpPr txBox="1"/>
          <p:nvPr/>
        </p:nvSpPr>
        <p:spPr>
          <a:xfrm>
            <a:off x="0" y="3885810"/>
            <a:ext cx="9144000" cy="1077218"/>
          </a:xfrm>
          <a:prstGeom prst="rect">
            <a:avLst/>
          </a:prstGeom>
          <a:solidFill>
            <a:schemeClr val="accent4">
              <a:lumMod val="60000"/>
              <a:lumOff val="40000"/>
            </a:schemeClr>
          </a:solidFill>
        </p:spPr>
        <p:txBody>
          <a:bodyPr wrap="square" rtlCol="0">
            <a:spAutoFit/>
          </a:bodyPr>
          <a:lstStyle/>
          <a:p>
            <a:pPr algn="ctr"/>
            <a:r>
              <a:rPr lang="en-US" sz="3200" b="1" dirty="0"/>
              <a:t>“If ye will keep my commandments, </a:t>
            </a:r>
          </a:p>
          <a:p>
            <a:pPr algn="ctr"/>
            <a:r>
              <a:rPr lang="en-US" sz="3200" b="1" dirty="0"/>
              <a:t>ye shall prosper in the land” (Alma 37:13)</a:t>
            </a:r>
          </a:p>
        </p:txBody>
      </p:sp>
      <p:sp>
        <p:nvSpPr>
          <p:cNvPr id="6" name="TextBox 5">
            <a:extLst>
              <a:ext uri="{FF2B5EF4-FFF2-40B4-BE49-F238E27FC236}">
                <a16:creationId xmlns:a16="http://schemas.microsoft.com/office/drawing/2014/main" id="{44E06B72-BFAC-4307-A340-8911701B6E45}"/>
              </a:ext>
            </a:extLst>
          </p:cNvPr>
          <p:cNvSpPr txBox="1"/>
          <p:nvPr/>
        </p:nvSpPr>
        <p:spPr>
          <a:xfrm>
            <a:off x="4426227" y="86547"/>
            <a:ext cx="4770782" cy="830997"/>
          </a:xfrm>
          <a:prstGeom prst="rect">
            <a:avLst/>
          </a:prstGeom>
          <a:noFill/>
        </p:spPr>
        <p:txBody>
          <a:bodyPr wrap="square" rtlCol="0">
            <a:spAutoFit/>
          </a:bodyPr>
          <a:lstStyle/>
          <a:p>
            <a:pPr algn="ctr"/>
            <a:r>
              <a:rPr lang="en-US" sz="2400" b="1" dirty="0"/>
              <a:t>Nephi’s Courage, p. 120 (V. 3) OR Keep the Commandments, p. 146 </a:t>
            </a:r>
          </a:p>
        </p:txBody>
      </p:sp>
    </p:spTree>
    <p:extLst>
      <p:ext uri="{BB962C8B-B14F-4D97-AF65-F5344CB8AC3E}">
        <p14:creationId xmlns:p14="http://schemas.microsoft.com/office/powerpoint/2010/main" val="24296031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flower&#10;&#10;Description automatically generated">
            <a:extLst>
              <a:ext uri="{FF2B5EF4-FFF2-40B4-BE49-F238E27FC236}">
                <a16:creationId xmlns:a16="http://schemas.microsoft.com/office/drawing/2014/main" id="{F60378EC-2D07-47EA-803D-F2FF974F5A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xtBox 5">
            <a:extLst>
              <a:ext uri="{FF2B5EF4-FFF2-40B4-BE49-F238E27FC236}">
                <a16:creationId xmlns:a16="http://schemas.microsoft.com/office/drawing/2014/main" id="{E6F9631C-C3C1-4E5A-9D22-F4F211B69B6E}"/>
              </a:ext>
            </a:extLst>
          </p:cNvPr>
          <p:cNvSpPr txBox="1"/>
          <p:nvPr/>
        </p:nvSpPr>
        <p:spPr>
          <a:xfrm>
            <a:off x="7086600" y="6477001"/>
            <a:ext cx="2091228" cy="381000"/>
          </a:xfrm>
          <a:prstGeom prst="rect">
            <a:avLst/>
          </a:prstGeom>
          <a:noFill/>
        </p:spPr>
        <p:txBody>
          <a:bodyPr vert="horz" lIns="91440" tIns="45720" rIns="91440" bIns="45720" rtlCol="0" anchor="ctr">
            <a:normAutofit/>
          </a:bodyPr>
          <a:lstStyle/>
          <a:p>
            <a:pPr algn="ctr" defTabSz="914400">
              <a:lnSpc>
                <a:spcPct val="90000"/>
              </a:lnSpc>
              <a:spcAft>
                <a:spcPts val="600"/>
              </a:spcAft>
            </a:pPr>
            <a:r>
              <a:rPr lang="en-US" dirty="0">
                <a:solidFill>
                  <a:schemeClr val="bg1"/>
                </a:solidFill>
                <a:latin typeface="Gill Sans MT" panose="020B0502020104020203" pitchFamily="34" charset="0"/>
              </a:rPr>
              <a:t>Image:  Monika P</a:t>
            </a:r>
          </a:p>
        </p:txBody>
      </p:sp>
      <p:sp>
        <p:nvSpPr>
          <p:cNvPr id="8" name="TextBox 7">
            <a:extLst>
              <a:ext uri="{FF2B5EF4-FFF2-40B4-BE49-F238E27FC236}">
                <a16:creationId xmlns:a16="http://schemas.microsoft.com/office/drawing/2014/main" id="{56141FCE-9D01-42A2-BE9F-335201BFC407}"/>
              </a:ext>
            </a:extLst>
          </p:cNvPr>
          <p:cNvSpPr txBox="1"/>
          <p:nvPr/>
        </p:nvSpPr>
        <p:spPr>
          <a:xfrm>
            <a:off x="0" y="266700"/>
            <a:ext cx="8178800" cy="584775"/>
          </a:xfrm>
          <a:prstGeom prst="rect">
            <a:avLst/>
          </a:prstGeom>
          <a:noFill/>
        </p:spPr>
        <p:txBody>
          <a:bodyPr wrap="square">
            <a:spAutoFit/>
          </a:bodyPr>
          <a:lstStyle/>
          <a:p>
            <a:pPr algn="ctr">
              <a:spcBef>
                <a:spcPts val="0"/>
              </a:spcBef>
            </a:pPr>
            <a:r>
              <a:rPr lang="en-US" sz="3200" dirty="0">
                <a:latin typeface="Gill Sans MT" panose="020B0502020104020203" pitchFamily="34" charset="0"/>
                <a:cs typeface="Cavolini" panose="03000502040302020204" pitchFamily="66" charset="0"/>
              </a:rPr>
              <a:t>Text</a:t>
            </a:r>
          </a:p>
        </p:txBody>
      </p:sp>
      <p:sp>
        <p:nvSpPr>
          <p:cNvPr id="5" name="TextBox 4">
            <a:extLst>
              <a:ext uri="{FF2B5EF4-FFF2-40B4-BE49-F238E27FC236}">
                <a16:creationId xmlns:a16="http://schemas.microsoft.com/office/drawing/2014/main" id="{DFB2DE9E-5CFB-4A65-A2DF-51416C74F3EE}"/>
              </a:ext>
            </a:extLst>
          </p:cNvPr>
          <p:cNvSpPr txBox="1"/>
          <p:nvPr/>
        </p:nvSpPr>
        <p:spPr>
          <a:xfrm>
            <a:off x="3060700" y="3069907"/>
            <a:ext cx="2794000" cy="1569660"/>
          </a:xfrm>
          <a:prstGeom prst="rect">
            <a:avLst/>
          </a:prstGeom>
          <a:solidFill>
            <a:srgbClr val="FFC000">
              <a:alpha val="40000"/>
            </a:srgbClr>
          </a:solidFill>
        </p:spPr>
        <p:txBody>
          <a:bodyPr wrap="square" rtlCol="0">
            <a:spAutoFit/>
          </a:bodyPr>
          <a:lstStyle/>
          <a:p>
            <a:pPr algn="ctr"/>
            <a:r>
              <a:rPr lang="en-US" sz="2400" b="1" dirty="0"/>
              <a:t>How has Heavenly Father blessed you for keeping the commandments?</a:t>
            </a:r>
          </a:p>
        </p:txBody>
      </p:sp>
    </p:spTree>
    <p:extLst>
      <p:ext uri="{BB962C8B-B14F-4D97-AF65-F5344CB8AC3E}">
        <p14:creationId xmlns:p14="http://schemas.microsoft.com/office/powerpoint/2010/main" val="22677409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9D54659-5F25-451C-9619-6656A9FED241}"/>
              </a:ext>
            </a:extLst>
          </p:cNvPr>
          <p:cNvPicPr>
            <a:picLocks noChangeAspect="1"/>
          </p:cNvPicPr>
          <p:nvPr/>
        </p:nvPicPr>
        <p:blipFill>
          <a:blip r:embed="rId3"/>
          <a:stretch>
            <a:fillRect/>
          </a:stretch>
        </p:blipFill>
        <p:spPr>
          <a:xfrm>
            <a:off x="6809495" y="4600564"/>
            <a:ext cx="2231636" cy="2257436"/>
          </a:xfrm>
          <a:prstGeom prst="rect">
            <a:avLst/>
          </a:prstGeom>
        </p:spPr>
      </p:pic>
      <p:pic>
        <p:nvPicPr>
          <p:cNvPr id="7" name="Picture 6">
            <a:extLst>
              <a:ext uri="{FF2B5EF4-FFF2-40B4-BE49-F238E27FC236}">
                <a16:creationId xmlns:a16="http://schemas.microsoft.com/office/drawing/2014/main" id="{A22C63F0-CF84-49C6-A48A-069A565F1E2A}"/>
              </a:ext>
            </a:extLst>
          </p:cNvPr>
          <p:cNvPicPr>
            <a:picLocks noChangeAspect="1"/>
          </p:cNvPicPr>
          <p:nvPr/>
        </p:nvPicPr>
        <p:blipFill rotWithShape="1">
          <a:blip r:embed="rId4"/>
          <a:srcRect r="15365"/>
          <a:stretch/>
        </p:blipFill>
        <p:spPr>
          <a:xfrm>
            <a:off x="1763554" y="4487710"/>
            <a:ext cx="2350771" cy="2393150"/>
          </a:xfrm>
          <a:prstGeom prst="rect">
            <a:avLst/>
          </a:prstGeom>
        </p:spPr>
      </p:pic>
      <p:pic>
        <p:nvPicPr>
          <p:cNvPr id="4" name="Content Placeholder 3">
            <a:extLst>
              <a:ext uri="{FF2B5EF4-FFF2-40B4-BE49-F238E27FC236}">
                <a16:creationId xmlns:a16="http://schemas.microsoft.com/office/drawing/2014/main" id="{BD1ADFC6-6F90-4A3B-BA3D-FAFCEFC20DAA}"/>
              </a:ext>
            </a:extLst>
          </p:cNvPr>
          <p:cNvPicPr>
            <a:picLocks noGrp="1" noChangeAspect="1"/>
          </p:cNvPicPr>
          <p:nvPr>
            <p:ph idx="1"/>
          </p:nvPr>
        </p:nvPicPr>
        <p:blipFill>
          <a:blip r:embed="rId5"/>
          <a:stretch>
            <a:fillRect/>
          </a:stretch>
        </p:blipFill>
        <p:spPr>
          <a:xfrm>
            <a:off x="102869" y="2804160"/>
            <a:ext cx="1600200" cy="4076700"/>
          </a:xfrm>
          <a:prstGeom prst="rect">
            <a:avLst/>
          </a:prstGeom>
        </p:spPr>
      </p:pic>
      <p:pic>
        <p:nvPicPr>
          <p:cNvPr id="5" name="Picture 4">
            <a:extLst>
              <a:ext uri="{FF2B5EF4-FFF2-40B4-BE49-F238E27FC236}">
                <a16:creationId xmlns:a16="http://schemas.microsoft.com/office/drawing/2014/main" id="{21C06003-9275-435B-ACD9-B2E39E33E478}"/>
              </a:ext>
            </a:extLst>
          </p:cNvPr>
          <p:cNvPicPr>
            <a:picLocks noChangeAspect="1"/>
          </p:cNvPicPr>
          <p:nvPr/>
        </p:nvPicPr>
        <p:blipFill rotWithShape="1">
          <a:blip r:embed="rId6"/>
          <a:srcRect b="4742"/>
          <a:stretch/>
        </p:blipFill>
        <p:spPr>
          <a:xfrm>
            <a:off x="1635417" y="3188970"/>
            <a:ext cx="2171700" cy="1760220"/>
          </a:xfrm>
          <a:prstGeom prst="rect">
            <a:avLst/>
          </a:prstGeom>
        </p:spPr>
      </p:pic>
      <p:pic>
        <p:nvPicPr>
          <p:cNvPr id="9" name="Picture 8">
            <a:extLst>
              <a:ext uri="{FF2B5EF4-FFF2-40B4-BE49-F238E27FC236}">
                <a16:creationId xmlns:a16="http://schemas.microsoft.com/office/drawing/2014/main" id="{BF24142E-40F3-4949-B567-071E540C03F2}"/>
              </a:ext>
            </a:extLst>
          </p:cNvPr>
          <p:cNvPicPr>
            <a:picLocks noChangeAspect="1"/>
          </p:cNvPicPr>
          <p:nvPr/>
        </p:nvPicPr>
        <p:blipFill rotWithShape="1">
          <a:blip r:embed="rId6"/>
          <a:srcRect b="5428"/>
          <a:stretch/>
        </p:blipFill>
        <p:spPr>
          <a:xfrm>
            <a:off x="6879025" y="3188970"/>
            <a:ext cx="2230070" cy="1794510"/>
          </a:xfrm>
          <a:prstGeom prst="rect">
            <a:avLst/>
          </a:prstGeom>
        </p:spPr>
      </p:pic>
      <p:pic>
        <p:nvPicPr>
          <p:cNvPr id="11" name="Picture 10">
            <a:extLst>
              <a:ext uri="{FF2B5EF4-FFF2-40B4-BE49-F238E27FC236}">
                <a16:creationId xmlns:a16="http://schemas.microsoft.com/office/drawing/2014/main" id="{B6F77D5F-3841-4AA4-ABC5-000C09164FE2}"/>
              </a:ext>
            </a:extLst>
          </p:cNvPr>
          <p:cNvPicPr>
            <a:picLocks noChangeAspect="1"/>
          </p:cNvPicPr>
          <p:nvPr/>
        </p:nvPicPr>
        <p:blipFill>
          <a:blip r:embed="rId7"/>
          <a:stretch>
            <a:fillRect/>
          </a:stretch>
        </p:blipFill>
        <p:spPr>
          <a:xfrm>
            <a:off x="5491710" y="132021"/>
            <a:ext cx="3451024" cy="2257437"/>
          </a:xfrm>
          <a:prstGeom prst="rect">
            <a:avLst/>
          </a:prstGeom>
        </p:spPr>
      </p:pic>
      <p:pic>
        <p:nvPicPr>
          <p:cNvPr id="8" name="Picture 7">
            <a:extLst>
              <a:ext uri="{FF2B5EF4-FFF2-40B4-BE49-F238E27FC236}">
                <a16:creationId xmlns:a16="http://schemas.microsoft.com/office/drawing/2014/main" id="{D87CED00-C320-47DD-AC86-67606ED45CE6}"/>
              </a:ext>
            </a:extLst>
          </p:cNvPr>
          <p:cNvPicPr>
            <a:picLocks noChangeAspect="1"/>
          </p:cNvPicPr>
          <p:nvPr/>
        </p:nvPicPr>
        <p:blipFill rotWithShape="1">
          <a:blip r:embed="rId8"/>
          <a:srcRect t="2005"/>
          <a:stretch/>
        </p:blipFill>
        <p:spPr>
          <a:xfrm>
            <a:off x="5491710" y="2900361"/>
            <a:ext cx="1352550" cy="3957639"/>
          </a:xfrm>
          <a:prstGeom prst="rect">
            <a:avLst/>
          </a:prstGeom>
        </p:spPr>
      </p:pic>
      <p:sp>
        <p:nvSpPr>
          <p:cNvPr id="13" name="TextBox 12">
            <a:extLst>
              <a:ext uri="{FF2B5EF4-FFF2-40B4-BE49-F238E27FC236}">
                <a16:creationId xmlns:a16="http://schemas.microsoft.com/office/drawing/2014/main" id="{B49E2E39-3871-4C57-BE72-B71DB6C2A413}"/>
              </a:ext>
            </a:extLst>
          </p:cNvPr>
          <p:cNvSpPr txBox="1"/>
          <p:nvPr/>
        </p:nvSpPr>
        <p:spPr>
          <a:xfrm>
            <a:off x="5221357" y="6488668"/>
            <a:ext cx="3922643" cy="369332"/>
          </a:xfrm>
          <a:prstGeom prst="rect">
            <a:avLst/>
          </a:prstGeom>
          <a:noFill/>
        </p:spPr>
        <p:txBody>
          <a:bodyPr wrap="square" rtlCol="0">
            <a:spAutoFit/>
          </a:bodyPr>
          <a:lstStyle/>
          <a:p>
            <a:pPr algn="ctr"/>
            <a:r>
              <a:rPr lang="en-US" b="1" dirty="0">
                <a:latin typeface="Corbel" panose="020B0503020204020204" pitchFamily="34" charset="0"/>
                <a:cs typeface="Cavolini" panose="03000502040302020204" pitchFamily="66" charset="0"/>
              </a:rPr>
              <a:t>Images:  The Church of Jesus Christ</a:t>
            </a:r>
          </a:p>
        </p:txBody>
      </p:sp>
      <p:sp>
        <p:nvSpPr>
          <p:cNvPr id="21" name="TextBox 20">
            <a:extLst>
              <a:ext uri="{FF2B5EF4-FFF2-40B4-BE49-F238E27FC236}">
                <a16:creationId xmlns:a16="http://schemas.microsoft.com/office/drawing/2014/main" id="{79F453FD-D8FC-4FF4-9B42-D63339A72DE9}"/>
              </a:ext>
            </a:extLst>
          </p:cNvPr>
          <p:cNvSpPr txBox="1"/>
          <p:nvPr/>
        </p:nvSpPr>
        <p:spPr>
          <a:xfrm>
            <a:off x="3190724" y="2041494"/>
            <a:ext cx="2794000" cy="1569660"/>
          </a:xfrm>
          <a:prstGeom prst="rect">
            <a:avLst/>
          </a:prstGeom>
          <a:noFill/>
        </p:spPr>
        <p:txBody>
          <a:bodyPr wrap="square" rtlCol="0">
            <a:spAutoFit/>
          </a:bodyPr>
          <a:lstStyle/>
          <a:p>
            <a:pPr algn="ctr"/>
            <a:r>
              <a:rPr lang="en-US" sz="3200" b="1" dirty="0"/>
              <a:t>The Wise Man &amp; The Foolish Man, p. 281</a:t>
            </a:r>
          </a:p>
        </p:txBody>
      </p:sp>
      <p:sp>
        <p:nvSpPr>
          <p:cNvPr id="22" name="TextBox 21">
            <a:extLst>
              <a:ext uri="{FF2B5EF4-FFF2-40B4-BE49-F238E27FC236}">
                <a16:creationId xmlns:a16="http://schemas.microsoft.com/office/drawing/2014/main" id="{ABC95A28-947D-4A59-A195-50CFFE2ED548}"/>
              </a:ext>
            </a:extLst>
          </p:cNvPr>
          <p:cNvSpPr txBox="1"/>
          <p:nvPr/>
        </p:nvSpPr>
        <p:spPr>
          <a:xfrm>
            <a:off x="201266" y="396202"/>
            <a:ext cx="2794000" cy="2062103"/>
          </a:xfrm>
          <a:prstGeom prst="rect">
            <a:avLst/>
          </a:prstGeom>
          <a:noFill/>
        </p:spPr>
        <p:txBody>
          <a:bodyPr wrap="square" rtlCol="0">
            <a:spAutoFit/>
          </a:bodyPr>
          <a:lstStyle/>
          <a:p>
            <a:pPr algn="ctr"/>
            <a:r>
              <a:rPr lang="en-US" sz="3200" b="1" dirty="0">
                <a:solidFill>
                  <a:srgbClr val="0070C0"/>
                </a:solidFill>
              </a:rPr>
              <a:t>Testimonies don’t grow well in “sandy” soil!</a:t>
            </a:r>
          </a:p>
        </p:txBody>
      </p:sp>
    </p:spTree>
    <p:extLst>
      <p:ext uri="{BB962C8B-B14F-4D97-AF65-F5344CB8AC3E}">
        <p14:creationId xmlns:p14="http://schemas.microsoft.com/office/powerpoint/2010/main" val="17502659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pattFill prst="wdUpDiag">
          <a:fgClr>
            <a:schemeClr val="accent5">
              <a:lumMod val="20000"/>
              <a:lumOff val="80000"/>
            </a:schemeClr>
          </a:fgClr>
          <a:bgClr>
            <a:schemeClr val="bg1"/>
          </a:bgClr>
        </a:patt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C0AC0C9-09A8-433E-B5F9-B9AF4A8FCED9}"/>
              </a:ext>
            </a:extLst>
          </p:cNvPr>
          <p:cNvSpPr txBox="1"/>
          <p:nvPr/>
        </p:nvSpPr>
        <p:spPr>
          <a:xfrm>
            <a:off x="6917635" y="6492874"/>
            <a:ext cx="2226365" cy="369332"/>
          </a:xfrm>
          <a:prstGeom prst="rect">
            <a:avLst/>
          </a:prstGeom>
          <a:noFill/>
        </p:spPr>
        <p:txBody>
          <a:bodyPr wrap="square" rtlCol="0">
            <a:spAutoFit/>
          </a:bodyPr>
          <a:lstStyle/>
          <a:p>
            <a:pPr algn="ctr"/>
            <a:r>
              <a:rPr lang="en-US" b="1" dirty="0">
                <a:latin typeface="Corbel" panose="020B0503020204020204" pitchFamily="34" charset="0"/>
                <a:cs typeface="Cavolini" panose="03000502040302020204" pitchFamily="66" charset="0"/>
              </a:rPr>
              <a:t>Image:  Carl Bloch</a:t>
            </a:r>
          </a:p>
        </p:txBody>
      </p:sp>
      <p:pic>
        <p:nvPicPr>
          <p:cNvPr id="10" name="Content Placeholder 9" descr="A group of people sitting on the ground&#10;&#10;Description automatically generated">
            <a:extLst>
              <a:ext uri="{FF2B5EF4-FFF2-40B4-BE49-F238E27FC236}">
                <a16:creationId xmlns:a16="http://schemas.microsoft.com/office/drawing/2014/main" id="{362B2E26-8372-4FF0-829B-75222FA3A71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 y="0"/>
            <a:ext cx="6109577" cy="6858000"/>
          </a:xfrm>
        </p:spPr>
      </p:pic>
      <p:sp>
        <p:nvSpPr>
          <p:cNvPr id="11" name="TextBox 10">
            <a:extLst>
              <a:ext uri="{FF2B5EF4-FFF2-40B4-BE49-F238E27FC236}">
                <a16:creationId xmlns:a16="http://schemas.microsoft.com/office/drawing/2014/main" id="{46DFC8D0-76FE-4F8D-BC65-FA758C303F1F}"/>
              </a:ext>
            </a:extLst>
          </p:cNvPr>
          <p:cNvSpPr txBox="1"/>
          <p:nvPr/>
        </p:nvSpPr>
        <p:spPr>
          <a:xfrm>
            <a:off x="168022" y="230771"/>
            <a:ext cx="2794000" cy="2400657"/>
          </a:xfrm>
          <a:prstGeom prst="rect">
            <a:avLst/>
          </a:prstGeom>
          <a:noFill/>
        </p:spPr>
        <p:txBody>
          <a:bodyPr wrap="square" rtlCol="0">
            <a:spAutoFit/>
          </a:bodyPr>
          <a:lstStyle/>
          <a:p>
            <a:pPr algn="ctr"/>
            <a:r>
              <a:rPr lang="en-US" sz="3000" b="1" dirty="0"/>
              <a:t>We should build our testimonies on the rock of Jesus’s teachings.</a:t>
            </a:r>
          </a:p>
        </p:txBody>
      </p:sp>
    </p:spTree>
    <p:extLst>
      <p:ext uri="{BB962C8B-B14F-4D97-AF65-F5344CB8AC3E}">
        <p14:creationId xmlns:p14="http://schemas.microsoft.com/office/powerpoint/2010/main" val="15530925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5" name="Picture 6" descr="C:\Users\chericem\AppData\Local\Microsoft\Windows\Temporary Internet Files\Content.IE5\6TGZQN9R\MC900434667[1].wm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152400" y="226951"/>
            <a:ext cx="5588000" cy="4836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958850" y="1383899"/>
            <a:ext cx="3975100" cy="1754326"/>
          </a:xfrm>
          <a:prstGeom prst="rect">
            <a:avLst/>
          </a:prstGeom>
          <a:noFill/>
        </p:spPr>
        <p:txBody>
          <a:bodyPr wrap="square">
            <a:spAutoFit/>
          </a:bodyPr>
          <a:lstStyle/>
          <a:p>
            <a:pPr algn="ctr">
              <a:defRPr/>
            </a:pPr>
            <a:r>
              <a:rPr lang="en-US" sz="3600" b="1" dirty="0">
                <a:latin typeface="Corbel" panose="020B0503020204020204" pitchFamily="34" charset="0"/>
                <a:cs typeface="Aharoni" panose="02010803020104030203" pitchFamily="2" charset="-79"/>
              </a:rPr>
              <a:t>Can you think of something really small?</a:t>
            </a:r>
          </a:p>
        </p:txBody>
      </p:sp>
      <p:sp>
        <p:nvSpPr>
          <p:cNvPr id="4" name="TextBox 3">
            <a:extLst>
              <a:ext uri="{FF2B5EF4-FFF2-40B4-BE49-F238E27FC236}">
                <a16:creationId xmlns:a16="http://schemas.microsoft.com/office/drawing/2014/main" id="{EDFEAA5B-244D-4214-A243-E249DB1F86FC}"/>
              </a:ext>
            </a:extLst>
          </p:cNvPr>
          <p:cNvSpPr txBox="1"/>
          <p:nvPr/>
        </p:nvSpPr>
        <p:spPr>
          <a:xfrm>
            <a:off x="6883400" y="6426200"/>
            <a:ext cx="2235865" cy="369332"/>
          </a:xfrm>
          <a:prstGeom prst="rect">
            <a:avLst/>
          </a:prstGeom>
          <a:noFill/>
        </p:spPr>
        <p:txBody>
          <a:bodyPr wrap="square" rtlCol="0">
            <a:spAutoFit/>
          </a:bodyPr>
          <a:lstStyle/>
          <a:p>
            <a:pPr algn="ctr">
              <a:spcAft>
                <a:spcPts val="600"/>
              </a:spcAft>
            </a:pPr>
            <a:r>
              <a:rPr lang="en-US" dirty="0">
                <a:latin typeface="Corbel" panose="020B0503020204020204" pitchFamily="34" charset="0"/>
              </a:rPr>
              <a:t>Image:  Microsoft</a:t>
            </a:r>
          </a:p>
        </p:txBody>
      </p:sp>
    </p:spTree>
    <p:extLst>
      <p:ext uri="{BB962C8B-B14F-4D97-AF65-F5344CB8AC3E}">
        <p14:creationId xmlns:p14="http://schemas.microsoft.com/office/powerpoint/2010/main" val="32538760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pattFill prst="diagBrick">
          <a:fgClr>
            <a:schemeClr val="accent2">
              <a:lumMod val="40000"/>
              <a:lumOff val="60000"/>
            </a:schemeClr>
          </a:fgClr>
          <a:bgClr>
            <a:schemeClr val="bg1"/>
          </a:bgClr>
        </a:pattFill>
        <a:effectLst/>
      </p:bgPr>
    </p:bg>
    <p:spTree>
      <p:nvGrpSpPr>
        <p:cNvPr id="1" name=""/>
        <p:cNvGrpSpPr/>
        <p:nvPr/>
      </p:nvGrpSpPr>
      <p:grpSpPr>
        <a:xfrm>
          <a:off x="0" y="0"/>
          <a:ext cx="0" cy="0"/>
          <a:chOff x="0" y="0"/>
          <a:chExt cx="0" cy="0"/>
        </a:xfrm>
      </p:grpSpPr>
      <p:pic>
        <p:nvPicPr>
          <p:cNvPr id="3" name="Picture 2" descr="A girl sitting on a bed&#10;&#10;Description automatically generated">
            <a:extLst>
              <a:ext uri="{FF2B5EF4-FFF2-40B4-BE49-F238E27FC236}">
                <a16:creationId xmlns:a16="http://schemas.microsoft.com/office/drawing/2014/main" id="{0D485555-4065-4805-953F-13437BD13B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234420" cy="6858000"/>
          </a:xfrm>
          <a:prstGeom prst="rect">
            <a:avLst/>
          </a:prstGeom>
        </p:spPr>
      </p:pic>
      <p:sp>
        <p:nvSpPr>
          <p:cNvPr id="4" name="TextBox 3">
            <a:extLst>
              <a:ext uri="{FF2B5EF4-FFF2-40B4-BE49-F238E27FC236}">
                <a16:creationId xmlns:a16="http://schemas.microsoft.com/office/drawing/2014/main" id="{7CA7EA22-D370-43C0-853E-A4B7617E1524}"/>
              </a:ext>
            </a:extLst>
          </p:cNvPr>
          <p:cNvSpPr txBox="1"/>
          <p:nvPr/>
        </p:nvSpPr>
        <p:spPr>
          <a:xfrm>
            <a:off x="5234420" y="6474168"/>
            <a:ext cx="3909579" cy="369332"/>
          </a:xfrm>
          <a:prstGeom prst="rect">
            <a:avLst/>
          </a:prstGeom>
          <a:noFill/>
        </p:spPr>
        <p:txBody>
          <a:bodyPr wrap="square" rtlCol="0">
            <a:spAutoFit/>
          </a:bodyPr>
          <a:lstStyle/>
          <a:p>
            <a:pPr algn="ctr">
              <a:spcAft>
                <a:spcPts val="600"/>
              </a:spcAft>
            </a:pPr>
            <a:r>
              <a:rPr lang="en-US" dirty="0">
                <a:latin typeface="Corbel" panose="020B0503020204020204" pitchFamily="34" charset="0"/>
                <a:cs typeface="Cavolini" panose="03000502040302020204" pitchFamily="66" charset="0"/>
              </a:rPr>
              <a:t>Image:  The Church of Jesus Christ</a:t>
            </a:r>
          </a:p>
        </p:txBody>
      </p:sp>
      <p:sp>
        <p:nvSpPr>
          <p:cNvPr id="5" name="TextBox 4">
            <a:extLst>
              <a:ext uri="{FF2B5EF4-FFF2-40B4-BE49-F238E27FC236}">
                <a16:creationId xmlns:a16="http://schemas.microsoft.com/office/drawing/2014/main" id="{D90BF9DC-6294-46A9-B17D-E4C5A2145441}"/>
              </a:ext>
            </a:extLst>
          </p:cNvPr>
          <p:cNvSpPr txBox="1"/>
          <p:nvPr/>
        </p:nvSpPr>
        <p:spPr>
          <a:xfrm>
            <a:off x="1153948" y="4724806"/>
            <a:ext cx="3179513" cy="1446550"/>
          </a:xfrm>
          <a:prstGeom prst="rect">
            <a:avLst/>
          </a:prstGeom>
          <a:solidFill>
            <a:srgbClr val="FF9999">
              <a:alpha val="30196"/>
            </a:srgbClr>
          </a:solidFill>
        </p:spPr>
        <p:txBody>
          <a:bodyPr wrap="square" rtlCol="0">
            <a:spAutoFit/>
          </a:bodyPr>
          <a:lstStyle/>
          <a:p>
            <a:pPr algn="ctr"/>
            <a:r>
              <a:rPr lang="en-US" sz="4400" b="1" dirty="0">
                <a:solidFill>
                  <a:schemeClr val="bg1"/>
                </a:solidFill>
              </a:rPr>
              <a:t>A Child’s Prayer, p. 12</a:t>
            </a:r>
          </a:p>
        </p:txBody>
      </p:sp>
      <p:sp>
        <p:nvSpPr>
          <p:cNvPr id="6" name="TextBox 5">
            <a:extLst>
              <a:ext uri="{FF2B5EF4-FFF2-40B4-BE49-F238E27FC236}">
                <a16:creationId xmlns:a16="http://schemas.microsoft.com/office/drawing/2014/main" id="{E2538830-A323-4776-AAC3-A09E96DD035D}"/>
              </a:ext>
            </a:extLst>
          </p:cNvPr>
          <p:cNvSpPr txBox="1"/>
          <p:nvPr/>
        </p:nvSpPr>
        <p:spPr>
          <a:xfrm>
            <a:off x="5764600" y="1467369"/>
            <a:ext cx="2849217" cy="3539430"/>
          </a:xfrm>
          <a:prstGeom prst="rect">
            <a:avLst/>
          </a:prstGeom>
          <a:noFill/>
        </p:spPr>
        <p:txBody>
          <a:bodyPr wrap="square" rtlCol="0">
            <a:spAutoFit/>
          </a:bodyPr>
          <a:lstStyle/>
          <a:p>
            <a:pPr algn="ctr"/>
            <a:r>
              <a:rPr lang="en-US" sz="3200" b="1" dirty="0"/>
              <a:t>“Counsel with the Lord in all thy doings and he will direct thee for good…” (Alma 37:37).</a:t>
            </a:r>
          </a:p>
        </p:txBody>
      </p:sp>
    </p:spTree>
    <p:extLst>
      <p:ext uri="{BB962C8B-B14F-4D97-AF65-F5344CB8AC3E}">
        <p14:creationId xmlns:p14="http://schemas.microsoft.com/office/powerpoint/2010/main" val="2716917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ible-and-book-of-mormon-261218-print">
            <a:extLst>
              <a:ext uri="{FF2B5EF4-FFF2-40B4-BE49-F238E27FC236}">
                <a16:creationId xmlns:a16="http://schemas.microsoft.com/office/drawing/2014/main" id="{9CDB28BF-2534-49AD-9136-842F72089AEE}"/>
              </a:ext>
            </a:extLst>
          </p:cNvPr>
          <p:cNvPicPr>
            <a:picLocks noGrp="1" noChangeAspect="1"/>
          </p:cNvPicPr>
          <p:nvPr isPhoto="1"/>
        </p:nvPicPr>
        <p:blipFill rotWithShape="1">
          <a:blip r:embed="rId3">
            <a:extLst>
              <a:ext uri="{28A0092B-C50C-407E-A947-70E740481C1C}">
                <a14:useLocalDpi xmlns:a14="http://schemas.microsoft.com/office/drawing/2010/main" val="0"/>
              </a:ext>
            </a:extLst>
          </a:blip>
          <a:srcRect l="9091" t="16015" r="-2" b="9529"/>
          <a:stretch/>
        </p:blipFill>
        <p:spPr>
          <a:xfrm>
            <a:off x="19" y="1"/>
            <a:ext cx="9143979" cy="6857999"/>
          </a:xfrm>
          <a:prstGeom prst="rect">
            <a:avLst/>
          </a:prstGeom>
        </p:spPr>
      </p:pic>
      <p:sp>
        <p:nvSpPr>
          <p:cNvPr id="4" name="TextBox 3">
            <a:extLst>
              <a:ext uri="{FF2B5EF4-FFF2-40B4-BE49-F238E27FC236}">
                <a16:creationId xmlns:a16="http://schemas.microsoft.com/office/drawing/2014/main" id="{49193E97-41C1-4D07-B5DB-AA1DBA027183}"/>
              </a:ext>
            </a:extLst>
          </p:cNvPr>
          <p:cNvSpPr txBox="1"/>
          <p:nvPr/>
        </p:nvSpPr>
        <p:spPr>
          <a:xfrm>
            <a:off x="6023610" y="6474168"/>
            <a:ext cx="3120389" cy="369332"/>
          </a:xfrm>
          <a:prstGeom prst="rect">
            <a:avLst/>
          </a:prstGeom>
          <a:noFill/>
        </p:spPr>
        <p:txBody>
          <a:bodyPr wrap="square" rtlCol="0">
            <a:spAutoFit/>
          </a:bodyPr>
          <a:lstStyle/>
          <a:p>
            <a:pPr algn="ctr">
              <a:spcAft>
                <a:spcPts val="600"/>
              </a:spcAft>
            </a:pPr>
            <a:r>
              <a:rPr lang="en-US" dirty="0">
                <a:latin typeface="Corbel" panose="020B0503020204020204" pitchFamily="34" charset="0"/>
                <a:cs typeface="Cavolini" panose="03000502040302020204" pitchFamily="66" charset="0"/>
              </a:rPr>
              <a:t>Image:  Grant Heaton</a:t>
            </a:r>
          </a:p>
        </p:txBody>
      </p:sp>
      <p:sp>
        <p:nvSpPr>
          <p:cNvPr id="5" name="TextBox 4">
            <a:extLst>
              <a:ext uri="{FF2B5EF4-FFF2-40B4-BE49-F238E27FC236}">
                <a16:creationId xmlns:a16="http://schemas.microsoft.com/office/drawing/2014/main" id="{0A1C9446-ABA0-4D7C-8F04-0A51895E5B33}"/>
              </a:ext>
            </a:extLst>
          </p:cNvPr>
          <p:cNvSpPr txBox="1"/>
          <p:nvPr/>
        </p:nvSpPr>
        <p:spPr>
          <a:xfrm>
            <a:off x="3779354" y="4101953"/>
            <a:ext cx="2794000" cy="1446550"/>
          </a:xfrm>
          <a:prstGeom prst="rect">
            <a:avLst/>
          </a:prstGeom>
          <a:noFill/>
        </p:spPr>
        <p:txBody>
          <a:bodyPr wrap="square" rtlCol="0">
            <a:spAutoFit/>
          </a:bodyPr>
          <a:lstStyle/>
          <a:p>
            <a:pPr algn="ctr"/>
            <a:r>
              <a:rPr lang="en-US" sz="4400" b="1" dirty="0">
                <a:solidFill>
                  <a:schemeClr val="bg1"/>
                </a:solidFill>
              </a:rPr>
              <a:t>The Iron Rod, #274</a:t>
            </a:r>
          </a:p>
        </p:txBody>
      </p:sp>
    </p:spTree>
    <p:extLst>
      <p:ext uri="{BB962C8B-B14F-4D97-AF65-F5344CB8AC3E}">
        <p14:creationId xmlns:p14="http://schemas.microsoft.com/office/powerpoint/2010/main" val="33165057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erson that is standing in the grass&#10;&#10;Description automatically generated">
            <a:extLst>
              <a:ext uri="{FF2B5EF4-FFF2-40B4-BE49-F238E27FC236}">
                <a16:creationId xmlns:a16="http://schemas.microsoft.com/office/drawing/2014/main" id="{4C083FB4-D21D-4F34-9348-2FFE2FF7B950}"/>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9307" b="-2"/>
          <a:stretch/>
        </p:blipFill>
        <p:spPr>
          <a:xfrm>
            <a:off x="147637" y="173518"/>
            <a:ext cx="8848725" cy="6512763"/>
          </a:xfrm>
          <a:prstGeom prst="rect">
            <a:avLst/>
          </a:prstGeom>
        </p:spPr>
      </p:pic>
      <p:sp>
        <p:nvSpPr>
          <p:cNvPr id="7" name="TextBox 6">
            <a:extLst>
              <a:ext uri="{FF2B5EF4-FFF2-40B4-BE49-F238E27FC236}">
                <a16:creationId xmlns:a16="http://schemas.microsoft.com/office/drawing/2014/main" id="{14ECCD48-F3A9-40A9-B9A2-DB4AA7374BC3}"/>
              </a:ext>
            </a:extLst>
          </p:cNvPr>
          <p:cNvSpPr txBox="1"/>
          <p:nvPr/>
        </p:nvSpPr>
        <p:spPr>
          <a:xfrm>
            <a:off x="6921500" y="6591300"/>
            <a:ext cx="2231962" cy="369332"/>
          </a:xfrm>
          <a:prstGeom prst="rect">
            <a:avLst/>
          </a:prstGeom>
          <a:noFill/>
        </p:spPr>
        <p:txBody>
          <a:bodyPr wrap="square" rtlCol="0">
            <a:spAutoFit/>
          </a:bodyPr>
          <a:lstStyle/>
          <a:p>
            <a:pPr algn="ctr"/>
            <a:r>
              <a:rPr lang="en-US" b="1" dirty="0">
                <a:latin typeface="Corbel" panose="020B0503020204020204" pitchFamily="34" charset="0"/>
                <a:cs typeface="Cavolini" panose="03000502040302020204" pitchFamily="66" charset="0"/>
              </a:rPr>
              <a:t>Image:  Isa </a:t>
            </a:r>
            <a:r>
              <a:rPr lang="en-US" b="1" dirty="0" err="1">
                <a:latin typeface="Corbel" panose="020B0503020204020204" pitchFamily="34" charset="0"/>
                <a:cs typeface="Cavolini" panose="03000502040302020204" pitchFamily="66" charset="0"/>
              </a:rPr>
              <a:t>Karakus</a:t>
            </a:r>
            <a:endParaRPr lang="en-US" b="1" dirty="0">
              <a:latin typeface="Corbel" panose="020B0503020204020204" pitchFamily="34" charset="0"/>
              <a:cs typeface="Cavolini" panose="03000502040302020204" pitchFamily="66" charset="0"/>
            </a:endParaRPr>
          </a:p>
        </p:txBody>
      </p:sp>
      <p:sp>
        <p:nvSpPr>
          <p:cNvPr id="6" name="TextBox 5">
            <a:extLst>
              <a:ext uri="{FF2B5EF4-FFF2-40B4-BE49-F238E27FC236}">
                <a16:creationId xmlns:a16="http://schemas.microsoft.com/office/drawing/2014/main" id="{2129D441-B05E-4E13-9972-D45A73183A77}"/>
              </a:ext>
            </a:extLst>
          </p:cNvPr>
          <p:cNvSpPr txBox="1"/>
          <p:nvPr/>
        </p:nvSpPr>
        <p:spPr>
          <a:xfrm>
            <a:off x="147637" y="272074"/>
            <a:ext cx="4040049" cy="2308324"/>
          </a:xfrm>
          <a:prstGeom prst="rect">
            <a:avLst/>
          </a:prstGeom>
          <a:noFill/>
        </p:spPr>
        <p:txBody>
          <a:bodyPr wrap="square" rtlCol="0">
            <a:spAutoFit/>
          </a:bodyPr>
          <a:lstStyle/>
          <a:p>
            <a:pPr algn="ctr"/>
            <a:r>
              <a:rPr lang="en-US" sz="3600" b="1" dirty="0">
                <a:solidFill>
                  <a:schemeClr val="bg1"/>
                </a:solidFill>
              </a:rPr>
              <a:t>How is searching the scriptures like playing a game of Hide and Seek?</a:t>
            </a:r>
          </a:p>
        </p:txBody>
      </p:sp>
    </p:spTree>
    <p:extLst>
      <p:ext uri="{BB962C8B-B14F-4D97-AF65-F5344CB8AC3E}">
        <p14:creationId xmlns:p14="http://schemas.microsoft.com/office/powerpoint/2010/main" val="17403830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young, eating, wearing&#10;&#10;Description automatically generated">
            <a:extLst>
              <a:ext uri="{FF2B5EF4-FFF2-40B4-BE49-F238E27FC236}">
                <a16:creationId xmlns:a16="http://schemas.microsoft.com/office/drawing/2014/main" id="{054BC59C-9AB7-48BB-BE05-B03F661F51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9" name="TextBox 8">
            <a:extLst>
              <a:ext uri="{FF2B5EF4-FFF2-40B4-BE49-F238E27FC236}">
                <a16:creationId xmlns:a16="http://schemas.microsoft.com/office/drawing/2014/main" id="{80C6E107-31F3-4644-A301-BD2EB31816BD}"/>
              </a:ext>
            </a:extLst>
          </p:cNvPr>
          <p:cNvSpPr txBox="1"/>
          <p:nvPr/>
        </p:nvSpPr>
        <p:spPr>
          <a:xfrm>
            <a:off x="7302500" y="6488906"/>
            <a:ext cx="1841500" cy="369094"/>
          </a:xfrm>
          <a:prstGeom prst="rect">
            <a:avLst/>
          </a:prstGeom>
          <a:noFill/>
        </p:spPr>
        <p:txBody>
          <a:bodyPr wrap="square" rtlCol="0">
            <a:spAutoFit/>
          </a:bodyPr>
          <a:lstStyle/>
          <a:p>
            <a:pPr algn="ctr"/>
            <a:r>
              <a:rPr lang="en-US" b="1" dirty="0">
                <a:solidFill>
                  <a:schemeClr val="bg1"/>
                </a:solidFill>
                <a:latin typeface="Corbel" panose="020B0503020204020204" pitchFamily="34" charset="0"/>
                <a:cs typeface="Cavolini" panose="03000502040302020204" pitchFamily="66" charset="0"/>
              </a:rPr>
              <a:t>Image:  196235</a:t>
            </a:r>
          </a:p>
        </p:txBody>
      </p:sp>
      <p:sp>
        <p:nvSpPr>
          <p:cNvPr id="4" name="TextBox 3">
            <a:extLst>
              <a:ext uri="{FF2B5EF4-FFF2-40B4-BE49-F238E27FC236}">
                <a16:creationId xmlns:a16="http://schemas.microsoft.com/office/drawing/2014/main" id="{37822F4B-28B3-4884-938A-AE1DBE0E9BEB}"/>
              </a:ext>
            </a:extLst>
          </p:cNvPr>
          <p:cNvSpPr txBox="1"/>
          <p:nvPr/>
        </p:nvSpPr>
        <p:spPr>
          <a:xfrm>
            <a:off x="291548" y="503800"/>
            <a:ext cx="2849217" cy="1569660"/>
          </a:xfrm>
          <a:prstGeom prst="rect">
            <a:avLst/>
          </a:prstGeom>
          <a:noFill/>
        </p:spPr>
        <p:txBody>
          <a:bodyPr wrap="square" rtlCol="0">
            <a:spAutoFit/>
          </a:bodyPr>
          <a:lstStyle/>
          <a:p>
            <a:pPr algn="ctr"/>
            <a:r>
              <a:rPr lang="en-US" sz="3200" b="1" dirty="0">
                <a:solidFill>
                  <a:schemeClr val="bg1"/>
                </a:solidFill>
                <a:latin typeface="Corbel" panose="020B0503020204020204" pitchFamily="34" charset="0"/>
              </a:rPr>
              <a:t>Will you find anyone if you never look?</a:t>
            </a:r>
          </a:p>
        </p:txBody>
      </p:sp>
    </p:spTree>
    <p:extLst>
      <p:ext uri="{BB962C8B-B14F-4D97-AF65-F5344CB8AC3E}">
        <p14:creationId xmlns:p14="http://schemas.microsoft.com/office/powerpoint/2010/main" val="23788308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close up of a mans face&#10;&#10;Description automatically generated">
            <a:extLst>
              <a:ext uri="{FF2B5EF4-FFF2-40B4-BE49-F238E27FC236}">
                <a16:creationId xmlns:a16="http://schemas.microsoft.com/office/drawing/2014/main" id="{97A49AAF-4C51-469F-976B-7B78AC1BE69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9144000" cy="6858000"/>
          </a:xfrm>
        </p:spPr>
      </p:pic>
      <p:sp>
        <p:nvSpPr>
          <p:cNvPr id="9" name="TextBox 8">
            <a:extLst>
              <a:ext uri="{FF2B5EF4-FFF2-40B4-BE49-F238E27FC236}">
                <a16:creationId xmlns:a16="http://schemas.microsoft.com/office/drawing/2014/main" id="{1AB98EB9-5667-4C38-A8A5-78456F57D7AA}"/>
              </a:ext>
            </a:extLst>
          </p:cNvPr>
          <p:cNvSpPr txBox="1"/>
          <p:nvPr/>
        </p:nvSpPr>
        <p:spPr>
          <a:xfrm>
            <a:off x="6807200" y="6488668"/>
            <a:ext cx="2231962" cy="369332"/>
          </a:xfrm>
          <a:prstGeom prst="rect">
            <a:avLst/>
          </a:prstGeom>
          <a:noFill/>
        </p:spPr>
        <p:txBody>
          <a:bodyPr wrap="square" rtlCol="0">
            <a:spAutoFit/>
          </a:bodyPr>
          <a:lstStyle/>
          <a:p>
            <a:pPr algn="ctr"/>
            <a:r>
              <a:rPr lang="en-US" b="1" dirty="0">
                <a:solidFill>
                  <a:schemeClr val="bg1"/>
                </a:solidFill>
                <a:latin typeface="Corbel" panose="020B0503020204020204" pitchFamily="34" charset="0"/>
                <a:cs typeface="Cavolini" panose="03000502040302020204" pitchFamily="66" charset="0"/>
              </a:rPr>
              <a:t>Image:  Free Photos</a:t>
            </a:r>
          </a:p>
        </p:txBody>
      </p:sp>
      <p:sp>
        <p:nvSpPr>
          <p:cNvPr id="4" name="TextBox 3">
            <a:extLst>
              <a:ext uri="{FF2B5EF4-FFF2-40B4-BE49-F238E27FC236}">
                <a16:creationId xmlns:a16="http://schemas.microsoft.com/office/drawing/2014/main" id="{8F8CC70F-7ADA-4869-A5CC-18D1E20583DE}"/>
              </a:ext>
            </a:extLst>
          </p:cNvPr>
          <p:cNvSpPr txBox="1"/>
          <p:nvPr/>
        </p:nvSpPr>
        <p:spPr>
          <a:xfrm>
            <a:off x="0" y="1139905"/>
            <a:ext cx="2849217" cy="1569660"/>
          </a:xfrm>
          <a:prstGeom prst="rect">
            <a:avLst/>
          </a:prstGeom>
          <a:noFill/>
        </p:spPr>
        <p:txBody>
          <a:bodyPr wrap="square" rtlCol="0">
            <a:spAutoFit/>
          </a:bodyPr>
          <a:lstStyle/>
          <a:p>
            <a:pPr algn="ctr"/>
            <a:r>
              <a:rPr lang="en-US" sz="3200" b="1" dirty="0">
                <a:solidFill>
                  <a:schemeClr val="bg1"/>
                </a:solidFill>
                <a:latin typeface="Corbel" panose="020B0503020204020204" pitchFamily="34" charset="0"/>
              </a:rPr>
              <a:t>Look for answers in the scriptures</a:t>
            </a:r>
          </a:p>
        </p:txBody>
      </p:sp>
      <p:sp>
        <p:nvSpPr>
          <p:cNvPr id="5" name="TextBox 4">
            <a:extLst>
              <a:ext uri="{FF2B5EF4-FFF2-40B4-BE49-F238E27FC236}">
                <a16:creationId xmlns:a16="http://schemas.microsoft.com/office/drawing/2014/main" id="{743DF25A-C841-4E0D-8CD4-5467194417E8}"/>
              </a:ext>
            </a:extLst>
          </p:cNvPr>
          <p:cNvSpPr txBox="1"/>
          <p:nvPr/>
        </p:nvSpPr>
        <p:spPr>
          <a:xfrm>
            <a:off x="4386472" y="4605348"/>
            <a:ext cx="2849217" cy="1077218"/>
          </a:xfrm>
          <a:prstGeom prst="rect">
            <a:avLst/>
          </a:prstGeom>
          <a:noFill/>
        </p:spPr>
        <p:txBody>
          <a:bodyPr wrap="square" rtlCol="0">
            <a:spAutoFit/>
          </a:bodyPr>
          <a:lstStyle/>
          <a:p>
            <a:pPr algn="ctr"/>
            <a:r>
              <a:rPr lang="en-US" sz="3200" b="1" dirty="0">
                <a:solidFill>
                  <a:schemeClr val="bg1"/>
                </a:solidFill>
                <a:latin typeface="Corbel" panose="020B0503020204020204" pitchFamily="34" charset="0"/>
              </a:rPr>
              <a:t>Doctrine &amp; Covenants 1:37</a:t>
            </a:r>
          </a:p>
        </p:txBody>
      </p:sp>
    </p:spTree>
    <p:extLst>
      <p:ext uri="{BB962C8B-B14F-4D97-AF65-F5344CB8AC3E}">
        <p14:creationId xmlns:p14="http://schemas.microsoft.com/office/powerpoint/2010/main" val="30975440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pattFill prst="horzBrick">
          <a:fgClr>
            <a:schemeClr val="accent6">
              <a:lumMod val="60000"/>
              <a:lumOff val="40000"/>
            </a:schemeClr>
          </a:fgClr>
          <a:bgClr>
            <a:schemeClr val="bg1"/>
          </a:bgClr>
        </a:pattFill>
        <a:effectLst/>
      </p:bgPr>
    </p:bg>
    <p:spTree>
      <p:nvGrpSpPr>
        <p:cNvPr id="1" name=""/>
        <p:cNvGrpSpPr/>
        <p:nvPr/>
      </p:nvGrpSpPr>
      <p:grpSpPr>
        <a:xfrm>
          <a:off x="0" y="0"/>
          <a:ext cx="0" cy="0"/>
          <a:chOff x="0" y="0"/>
          <a:chExt cx="0" cy="0"/>
        </a:xfrm>
      </p:grpSpPr>
      <p:pic>
        <p:nvPicPr>
          <p:cNvPr id="5" name="Picture 4" descr="A painting of a person&#10;&#10;Description automatically generated">
            <a:extLst>
              <a:ext uri="{FF2B5EF4-FFF2-40B4-BE49-F238E27FC236}">
                <a16:creationId xmlns:a16="http://schemas.microsoft.com/office/drawing/2014/main" id="{8ACA0F7F-A44E-4438-BA36-D74CD49D69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231718" cy="6858000"/>
          </a:xfrm>
          <a:prstGeom prst="rect">
            <a:avLst/>
          </a:prstGeom>
        </p:spPr>
      </p:pic>
      <p:sp>
        <p:nvSpPr>
          <p:cNvPr id="6" name="TextBox 5">
            <a:extLst>
              <a:ext uri="{FF2B5EF4-FFF2-40B4-BE49-F238E27FC236}">
                <a16:creationId xmlns:a16="http://schemas.microsoft.com/office/drawing/2014/main" id="{446C773E-793E-4BF0-8B3B-625CAE55F324}"/>
              </a:ext>
            </a:extLst>
          </p:cNvPr>
          <p:cNvSpPr txBox="1"/>
          <p:nvPr/>
        </p:nvSpPr>
        <p:spPr>
          <a:xfrm>
            <a:off x="5234420" y="6500672"/>
            <a:ext cx="3909579" cy="369332"/>
          </a:xfrm>
          <a:prstGeom prst="rect">
            <a:avLst/>
          </a:prstGeom>
          <a:noFill/>
        </p:spPr>
        <p:txBody>
          <a:bodyPr wrap="square" rtlCol="0">
            <a:spAutoFit/>
          </a:bodyPr>
          <a:lstStyle/>
          <a:p>
            <a:pPr algn="ctr">
              <a:spcAft>
                <a:spcPts val="600"/>
              </a:spcAft>
            </a:pPr>
            <a:r>
              <a:rPr lang="en-US" dirty="0">
                <a:latin typeface="Corbel" panose="020B0503020204020204" pitchFamily="34" charset="0"/>
                <a:cs typeface="Cavolini" panose="03000502040302020204" pitchFamily="66" charset="0"/>
              </a:rPr>
              <a:t>Image:  The Church of Jesus Christ</a:t>
            </a:r>
          </a:p>
        </p:txBody>
      </p:sp>
      <p:sp>
        <p:nvSpPr>
          <p:cNvPr id="7" name="TextBox 6">
            <a:extLst>
              <a:ext uri="{FF2B5EF4-FFF2-40B4-BE49-F238E27FC236}">
                <a16:creationId xmlns:a16="http://schemas.microsoft.com/office/drawing/2014/main" id="{E004DDD0-5E97-4176-B8D2-B541F4975A3A}"/>
              </a:ext>
            </a:extLst>
          </p:cNvPr>
          <p:cNvSpPr txBox="1"/>
          <p:nvPr/>
        </p:nvSpPr>
        <p:spPr>
          <a:xfrm>
            <a:off x="667063" y="2499700"/>
            <a:ext cx="3694873" cy="1077218"/>
          </a:xfrm>
          <a:prstGeom prst="rect">
            <a:avLst/>
          </a:prstGeom>
          <a:noFill/>
        </p:spPr>
        <p:txBody>
          <a:bodyPr wrap="square" rtlCol="0">
            <a:spAutoFit/>
          </a:bodyPr>
          <a:lstStyle/>
          <a:p>
            <a:pPr algn="ctr"/>
            <a:r>
              <a:rPr lang="en-US" sz="3200" b="1" dirty="0"/>
              <a:t>This is My Beloved Son, p. 76</a:t>
            </a:r>
          </a:p>
        </p:txBody>
      </p:sp>
      <p:sp>
        <p:nvSpPr>
          <p:cNvPr id="8" name="TextBox 7">
            <a:extLst>
              <a:ext uri="{FF2B5EF4-FFF2-40B4-BE49-F238E27FC236}">
                <a16:creationId xmlns:a16="http://schemas.microsoft.com/office/drawing/2014/main" id="{27FA5117-2910-45A5-AF1A-6441BBFF7B83}"/>
              </a:ext>
            </a:extLst>
          </p:cNvPr>
          <p:cNvSpPr txBox="1"/>
          <p:nvPr/>
        </p:nvSpPr>
        <p:spPr>
          <a:xfrm>
            <a:off x="5764600" y="1480621"/>
            <a:ext cx="2849217" cy="1569660"/>
          </a:xfrm>
          <a:prstGeom prst="rect">
            <a:avLst/>
          </a:prstGeom>
          <a:noFill/>
        </p:spPr>
        <p:txBody>
          <a:bodyPr wrap="square" rtlCol="0">
            <a:spAutoFit/>
          </a:bodyPr>
          <a:lstStyle/>
          <a:p>
            <a:pPr algn="ctr"/>
            <a:r>
              <a:rPr lang="en-US" sz="3200" b="1" dirty="0">
                <a:latin typeface="Corbel" panose="020B0503020204020204" pitchFamily="34" charset="0"/>
              </a:rPr>
              <a:t>How can we hear Him (Jesus Christ)?</a:t>
            </a:r>
          </a:p>
        </p:txBody>
      </p:sp>
    </p:spTree>
    <p:extLst>
      <p:ext uri="{BB962C8B-B14F-4D97-AF65-F5344CB8AC3E}">
        <p14:creationId xmlns:p14="http://schemas.microsoft.com/office/powerpoint/2010/main" val="18950487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pattFill prst="pct20">
          <a:fgClr>
            <a:srgbClr val="00B0F0"/>
          </a:fgClr>
          <a:bgClr>
            <a:schemeClr val="bg1"/>
          </a:bgClr>
        </a:pattFill>
        <a:effectLst/>
      </p:bgPr>
    </p:bg>
    <p:spTree>
      <p:nvGrpSpPr>
        <p:cNvPr id="1" name=""/>
        <p:cNvGrpSpPr/>
        <p:nvPr/>
      </p:nvGrpSpPr>
      <p:grpSpPr>
        <a:xfrm>
          <a:off x="0" y="0"/>
          <a:ext cx="0" cy="0"/>
          <a:chOff x="0" y="0"/>
          <a:chExt cx="0" cy="0"/>
        </a:xfrm>
      </p:grpSpPr>
      <p:pic>
        <p:nvPicPr>
          <p:cNvPr id="3" name="Picture 2" descr="A picture containing outdoor, beach, sitting, water&#10;&#10;Description automatically generated">
            <a:extLst>
              <a:ext uri="{FF2B5EF4-FFF2-40B4-BE49-F238E27FC236}">
                <a16:creationId xmlns:a16="http://schemas.microsoft.com/office/drawing/2014/main" id="{D08BF4F4-A5EF-48B5-BE24-F31173716F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51535" cy="4717774"/>
          </a:xfrm>
          <a:prstGeom prst="rect">
            <a:avLst/>
          </a:prstGeom>
        </p:spPr>
      </p:pic>
      <p:sp>
        <p:nvSpPr>
          <p:cNvPr id="6" name="TextBox 5">
            <a:extLst>
              <a:ext uri="{FF2B5EF4-FFF2-40B4-BE49-F238E27FC236}">
                <a16:creationId xmlns:a16="http://schemas.microsoft.com/office/drawing/2014/main" id="{E2538830-A323-4776-AAC3-A09E96DD035D}"/>
              </a:ext>
            </a:extLst>
          </p:cNvPr>
          <p:cNvSpPr txBox="1"/>
          <p:nvPr/>
        </p:nvSpPr>
        <p:spPr>
          <a:xfrm>
            <a:off x="264949" y="4995806"/>
            <a:ext cx="8879050" cy="1200329"/>
          </a:xfrm>
          <a:prstGeom prst="rect">
            <a:avLst/>
          </a:prstGeom>
          <a:noFill/>
        </p:spPr>
        <p:txBody>
          <a:bodyPr wrap="square" rtlCol="0">
            <a:spAutoFit/>
          </a:bodyPr>
          <a:lstStyle/>
          <a:p>
            <a:pPr algn="ctr"/>
            <a:r>
              <a:rPr lang="en-US" sz="2400" b="1" dirty="0">
                <a:latin typeface="Corbel" panose="020B0503020204020204" pitchFamily="34" charset="0"/>
              </a:rPr>
              <a:t>“…if they had faith to believe that God could cause that those spindles should point the way they should go, behold, it was done” (Alma 37:40-41).</a:t>
            </a:r>
          </a:p>
        </p:txBody>
      </p:sp>
      <p:sp>
        <p:nvSpPr>
          <p:cNvPr id="5" name="TextBox 4">
            <a:extLst>
              <a:ext uri="{FF2B5EF4-FFF2-40B4-BE49-F238E27FC236}">
                <a16:creationId xmlns:a16="http://schemas.microsoft.com/office/drawing/2014/main" id="{AC57B78A-FD9B-47BE-9FE1-7AE08640E79C}"/>
              </a:ext>
            </a:extLst>
          </p:cNvPr>
          <p:cNvSpPr txBox="1"/>
          <p:nvPr/>
        </p:nvSpPr>
        <p:spPr>
          <a:xfrm>
            <a:off x="5234420" y="6474168"/>
            <a:ext cx="3909579" cy="369332"/>
          </a:xfrm>
          <a:prstGeom prst="rect">
            <a:avLst/>
          </a:prstGeom>
          <a:noFill/>
        </p:spPr>
        <p:txBody>
          <a:bodyPr wrap="square" rtlCol="0">
            <a:spAutoFit/>
          </a:bodyPr>
          <a:lstStyle/>
          <a:p>
            <a:pPr algn="ctr">
              <a:spcAft>
                <a:spcPts val="600"/>
              </a:spcAft>
            </a:pPr>
            <a:r>
              <a:rPr lang="en-US" dirty="0">
                <a:latin typeface="Corbel" panose="020B0503020204020204" pitchFamily="34" charset="0"/>
                <a:cs typeface="Cavolini" panose="03000502040302020204" pitchFamily="66" charset="0"/>
              </a:rPr>
              <a:t>Image:  The Church of Jesus Christ</a:t>
            </a:r>
          </a:p>
        </p:txBody>
      </p:sp>
      <p:sp>
        <p:nvSpPr>
          <p:cNvPr id="7" name="TextBox 6">
            <a:extLst>
              <a:ext uri="{FF2B5EF4-FFF2-40B4-BE49-F238E27FC236}">
                <a16:creationId xmlns:a16="http://schemas.microsoft.com/office/drawing/2014/main" id="{85292630-FAE6-4DA8-BEB2-F5A73ED9A3A8}"/>
              </a:ext>
            </a:extLst>
          </p:cNvPr>
          <p:cNvSpPr txBox="1"/>
          <p:nvPr/>
        </p:nvSpPr>
        <p:spPr>
          <a:xfrm>
            <a:off x="4280452" y="296784"/>
            <a:ext cx="4757530" cy="2062103"/>
          </a:xfrm>
          <a:prstGeom prst="rect">
            <a:avLst/>
          </a:prstGeom>
          <a:noFill/>
        </p:spPr>
        <p:txBody>
          <a:bodyPr wrap="square" rtlCol="0">
            <a:spAutoFit/>
          </a:bodyPr>
          <a:lstStyle/>
          <a:p>
            <a:pPr algn="ctr"/>
            <a:r>
              <a:rPr lang="en-US" sz="3200" b="1" dirty="0"/>
              <a:t>“ …the word of Christ…will point to you a straight course to eternal bliss…” </a:t>
            </a:r>
          </a:p>
          <a:p>
            <a:pPr algn="ctr"/>
            <a:r>
              <a:rPr lang="en-US" sz="3200" b="1" dirty="0"/>
              <a:t>(Alma 37:44).</a:t>
            </a:r>
          </a:p>
        </p:txBody>
      </p:sp>
    </p:spTree>
    <p:extLst>
      <p:ext uri="{BB962C8B-B14F-4D97-AF65-F5344CB8AC3E}">
        <p14:creationId xmlns:p14="http://schemas.microsoft.com/office/powerpoint/2010/main" val="9888016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close up of a flower&#10;&#10;Description automatically generated">
            <a:extLst>
              <a:ext uri="{FF2B5EF4-FFF2-40B4-BE49-F238E27FC236}">
                <a16:creationId xmlns:a16="http://schemas.microsoft.com/office/drawing/2014/main" id="{209A101F-5A20-4259-ACB0-B14251D8E4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7743217" cy="6872105"/>
          </a:xfrm>
          <a:prstGeom prst="rect">
            <a:avLst/>
          </a:prstGeom>
        </p:spPr>
      </p:pic>
      <p:sp>
        <p:nvSpPr>
          <p:cNvPr id="6" name="TextBox 5">
            <a:extLst>
              <a:ext uri="{FF2B5EF4-FFF2-40B4-BE49-F238E27FC236}">
                <a16:creationId xmlns:a16="http://schemas.microsoft.com/office/drawing/2014/main" id="{E6F9631C-C3C1-4E5A-9D22-F4F211B69B6E}"/>
              </a:ext>
            </a:extLst>
          </p:cNvPr>
          <p:cNvSpPr txBox="1"/>
          <p:nvPr/>
        </p:nvSpPr>
        <p:spPr>
          <a:xfrm>
            <a:off x="6497053" y="6424864"/>
            <a:ext cx="2612537" cy="433136"/>
          </a:xfrm>
          <a:prstGeom prst="rect">
            <a:avLst/>
          </a:prstGeom>
        </p:spPr>
        <p:txBody>
          <a:bodyPr vert="horz" lIns="91440" tIns="45720" rIns="91440" bIns="45720" rtlCol="0" anchor="ctr">
            <a:normAutofit/>
          </a:bodyPr>
          <a:lstStyle/>
          <a:p>
            <a:pPr algn="ctr" defTabSz="914400">
              <a:lnSpc>
                <a:spcPct val="90000"/>
              </a:lnSpc>
              <a:spcAft>
                <a:spcPts val="600"/>
              </a:spcAft>
            </a:pPr>
            <a:r>
              <a:rPr lang="en-US" b="1" dirty="0">
                <a:solidFill>
                  <a:schemeClr val="bg1"/>
                </a:solidFill>
                <a:latin typeface="Gill Sans MT" panose="020B0502020104020203" pitchFamily="34" charset="0"/>
              </a:rPr>
              <a:t>Image  Ian Lindsay</a:t>
            </a:r>
          </a:p>
        </p:txBody>
      </p:sp>
      <p:sp>
        <p:nvSpPr>
          <p:cNvPr id="4" name="TextBox 3">
            <a:extLst>
              <a:ext uri="{FF2B5EF4-FFF2-40B4-BE49-F238E27FC236}">
                <a16:creationId xmlns:a16="http://schemas.microsoft.com/office/drawing/2014/main" id="{7A4211D9-C97F-4F78-9A07-3022A09782C2}"/>
              </a:ext>
            </a:extLst>
          </p:cNvPr>
          <p:cNvSpPr txBox="1"/>
          <p:nvPr/>
        </p:nvSpPr>
        <p:spPr>
          <a:xfrm>
            <a:off x="-101561" y="3321335"/>
            <a:ext cx="3694873" cy="2862322"/>
          </a:xfrm>
          <a:prstGeom prst="rect">
            <a:avLst/>
          </a:prstGeom>
          <a:noFill/>
        </p:spPr>
        <p:txBody>
          <a:bodyPr wrap="square" rtlCol="0">
            <a:spAutoFit/>
          </a:bodyPr>
          <a:lstStyle/>
          <a:p>
            <a:pPr algn="ctr"/>
            <a:r>
              <a:rPr lang="en-US" sz="3600" b="1" dirty="0">
                <a:solidFill>
                  <a:schemeClr val="bg1"/>
                </a:solidFill>
              </a:rPr>
              <a:t>The Still Small Voice, p. 106 </a:t>
            </a:r>
          </a:p>
          <a:p>
            <a:pPr algn="ctr"/>
            <a:r>
              <a:rPr lang="en-US" sz="3600" b="1" dirty="0">
                <a:solidFill>
                  <a:schemeClr val="bg1"/>
                </a:solidFill>
              </a:rPr>
              <a:t>OR </a:t>
            </a:r>
          </a:p>
          <a:p>
            <a:pPr algn="ctr"/>
            <a:r>
              <a:rPr lang="en-US" sz="3600" b="1" dirty="0">
                <a:solidFill>
                  <a:schemeClr val="bg1"/>
                </a:solidFill>
              </a:rPr>
              <a:t>Listen, Listen, </a:t>
            </a:r>
          </a:p>
          <a:p>
            <a:pPr algn="ctr"/>
            <a:r>
              <a:rPr lang="en-US" sz="3600" b="1" dirty="0">
                <a:solidFill>
                  <a:schemeClr val="bg1"/>
                </a:solidFill>
              </a:rPr>
              <a:t>p. 107</a:t>
            </a:r>
          </a:p>
        </p:txBody>
      </p:sp>
      <p:sp>
        <p:nvSpPr>
          <p:cNvPr id="7" name="TextBox 6">
            <a:extLst>
              <a:ext uri="{FF2B5EF4-FFF2-40B4-BE49-F238E27FC236}">
                <a16:creationId xmlns:a16="http://schemas.microsoft.com/office/drawing/2014/main" id="{0AAD15EE-E51D-485E-8C63-E7169E6D5CBF}"/>
              </a:ext>
            </a:extLst>
          </p:cNvPr>
          <p:cNvSpPr txBox="1"/>
          <p:nvPr/>
        </p:nvSpPr>
        <p:spPr>
          <a:xfrm>
            <a:off x="5380382" y="1014656"/>
            <a:ext cx="3366053" cy="1569660"/>
          </a:xfrm>
          <a:prstGeom prst="rect">
            <a:avLst/>
          </a:prstGeom>
          <a:noFill/>
        </p:spPr>
        <p:txBody>
          <a:bodyPr wrap="square">
            <a:spAutoFit/>
          </a:bodyPr>
          <a:lstStyle/>
          <a:p>
            <a:pPr algn="ctr"/>
            <a:r>
              <a:rPr lang="en-US" sz="3200" b="1" dirty="0">
                <a:solidFill>
                  <a:schemeClr val="bg1"/>
                </a:solidFill>
                <a:latin typeface="Corbel" panose="020B0503020204020204" pitchFamily="34" charset="0"/>
              </a:rPr>
              <a:t>(See Doctrine &amp; Covenants 6:23 and 8:2)</a:t>
            </a:r>
          </a:p>
        </p:txBody>
      </p:sp>
    </p:spTree>
    <p:extLst>
      <p:ext uri="{BB962C8B-B14F-4D97-AF65-F5344CB8AC3E}">
        <p14:creationId xmlns:p14="http://schemas.microsoft.com/office/powerpoint/2010/main" val="42417832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8C6758-9207-4246-A307-8533C86EAA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H="1">
            <a:off x="24735" y="1486183"/>
            <a:ext cx="9119265" cy="5371817"/>
          </a:xfrm>
          <a:prstGeom prst="rect">
            <a:avLst/>
          </a:prstGeom>
        </p:spPr>
      </p:pic>
      <p:sp>
        <p:nvSpPr>
          <p:cNvPr id="6" name="TextBox 5">
            <a:extLst>
              <a:ext uri="{FF2B5EF4-FFF2-40B4-BE49-F238E27FC236}">
                <a16:creationId xmlns:a16="http://schemas.microsoft.com/office/drawing/2014/main" id="{E6A11050-CCF6-442B-AF76-66957C886D1B}"/>
              </a:ext>
            </a:extLst>
          </p:cNvPr>
          <p:cNvSpPr txBox="1"/>
          <p:nvPr/>
        </p:nvSpPr>
        <p:spPr>
          <a:xfrm>
            <a:off x="7239000" y="6413499"/>
            <a:ext cx="1880265" cy="368989"/>
          </a:xfrm>
          <a:prstGeom prst="rect">
            <a:avLst/>
          </a:prstGeom>
          <a:noFill/>
        </p:spPr>
        <p:txBody>
          <a:bodyPr wrap="square" rtlCol="0">
            <a:spAutoFit/>
          </a:bodyPr>
          <a:lstStyle/>
          <a:p>
            <a:pPr algn="ctr">
              <a:spcAft>
                <a:spcPts val="600"/>
              </a:spcAft>
            </a:pPr>
            <a:r>
              <a:rPr lang="en-US" dirty="0">
                <a:latin typeface="Corbel" panose="020B0503020204020204" pitchFamily="34" charset="0"/>
              </a:rPr>
              <a:t>Image: </a:t>
            </a:r>
            <a:r>
              <a:rPr lang="en-US" dirty="0" err="1">
                <a:latin typeface="Corbel" panose="020B0503020204020204" pitchFamily="34" charset="0"/>
              </a:rPr>
              <a:t>Tumisu</a:t>
            </a:r>
            <a:endParaRPr lang="en-US" dirty="0">
              <a:latin typeface="Corbel" panose="020B0503020204020204" pitchFamily="34" charset="0"/>
            </a:endParaRPr>
          </a:p>
        </p:txBody>
      </p:sp>
      <p:sp>
        <p:nvSpPr>
          <p:cNvPr id="7" name="TextBox 6">
            <a:extLst>
              <a:ext uri="{FF2B5EF4-FFF2-40B4-BE49-F238E27FC236}">
                <a16:creationId xmlns:a16="http://schemas.microsoft.com/office/drawing/2014/main" id="{09B2B0AC-5D7A-4289-BCF8-948ABEED0012}"/>
              </a:ext>
            </a:extLst>
          </p:cNvPr>
          <p:cNvSpPr txBox="1"/>
          <p:nvPr/>
        </p:nvSpPr>
        <p:spPr>
          <a:xfrm>
            <a:off x="1118924" y="1101462"/>
            <a:ext cx="6906152" cy="769441"/>
          </a:xfrm>
          <a:prstGeom prst="rect">
            <a:avLst/>
          </a:prstGeom>
          <a:noFill/>
        </p:spPr>
        <p:txBody>
          <a:bodyPr wrap="square" rtlCol="0">
            <a:spAutoFit/>
          </a:bodyPr>
          <a:lstStyle/>
          <a:p>
            <a:pPr algn="ctr"/>
            <a:r>
              <a:rPr lang="en-US" sz="4400" b="1" dirty="0">
                <a:latin typeface="Corbel" panose="020B0503020204020204" pitchFamily="34" charset="0"/>
              </a:rPr>
              <a:t>Good choices add up!</a:t>
            </a:r>
          </a:p>
        </p:txBody>
      </p:sp>
      <p:sp>
        <p:nvSpPr>
          <p:cNvPr id="8" name="TextBox 7">
            <a:extLst>
              <a:ext uri="{FF2B5EF4-FFF2-40B4-BE49-F238E27FC236}">
                <a16:creationId xmlns:a16="http://schemas.microsoft.com/office/drawing/2014/main" id="{DB8FD9B7-C115-4D22-8DE7-F602FB53D2BE}"/>
              </a:ext>
            </a:extLst>
          </p:cNvPr>
          <p:cNvSpPr txBox="1"/>
          <p:nvPr/>
        </p:nvSpPr>
        <p:spPr>
          <a:xfrm>
            <a:off x="117499" y="3738363"/>
            <a:ext cx="3456555" cy="1077218"/>
          </a:xfrm>
          <a:prstGeom prst="rect">
            <a:avLst/>
          </a:prstGeom>
          <a:noFill/>
        </p:spPr>
        <p:txBody>
          <a:bodyPr wrap="square" rtlCol="0">
            <a:spAutoFit/>
          </a:bodyPr>
          <a:lstStyle/>
          <a:p>
            <a:pPr algn="ctr"/>
            <a:r>
              <a:rPr lang="en-US" sz="3200" b="1" dirty="0">
                <a:solidFill>
                  <a:schemeClr val="bg1"/>
                </a:solidFill>
                <a:latin typeface="Corbel" panose="020B0503020204020204" pitchFamily="34" charset="0"/>
              </a:rPr>
              <a:t>Dare to Do Right, p. 158</a:t>
            </a:r>
          </a:p>
        </p:txBody>
      </p:sp>
    </p:spTree>
    <p:extLst>
      <p:ext uri="{BB962C8B-B14F-4D97-AF65-F5344CB8AC3E}">
        <p14:creationId xmlns:p14="http://schemas.microsoft.com/office/powerpoint/2010/main" val="580262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sign&#10;&#10;Description automatically generated">
            <a:extLst>
              <a:ext uri="{FF2B5EF4-FFF2-40B4-BE49-F238E27FC236}">
                <a16:creationId xmlns:a16="http://schemas.microsoft.com/office/drawing/2014/main" id="{A9D33ECB-E90B-40B4-856B-3D014AB440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6" name="TextBox 5">
            <a:extLst>
              <a:ext uri="{FF2B5EF4-FFF2-40B4-BE49-F238E27FC236}">
                <a16:creationId xmlns:a16="http://schemas.microsoft.com/office/drawing/2014/main" id="{E6F9631C-C3C1-4E5A-9D22-F4F211B69B6E}"/>
              </a:ext>
            </a:extLst>
          </p:cNvPr>
          <p:cNvSpPr txBox="1"/>
          <p:nvPr/>
        </p:nvSpPr>
        <p:spPr>
          <a:xfrm>
            <a:off x="7328452" y="6467060"/>
            <a:ext cx="1781138" cy="390939"/>
          </a:xfrm>
          <a:prstGeom prst="rect">
            <a:avLst/>
          </a:prstGeom>
        </p:spPr>
        <p:txBody>
          <a:bodyPr vert="horz" lIns="91440" tIns="45720" rIns="91440" bIns="45720" rtlCol="0" anchor="ctr">
            <a:normAutofit/>
          </a:bodyPr>
          <a:lstStyle/>
          <a:p>
            <a:pPr algn="ctr" defTabSz="914400">
              <a:lnSpc>
                <a:spcPct val="90000"/>
              </a:lnSpc>
              <a:spcAft>
                <a:spcPts val="600"/>
              </a:spcAft>
            </a:pPr>
            <a:r>
              <a:rPr lang="en-US" b="1" dirty="0">
                <a:solidFill>
                  <a:schemeClr val="bg1"/>
                </a:solidFill>
                <a:latin typeface="Gill Sans MT" panose="020B0502020104020203" pitchFamily="34" charset="0"/>
              </a:rPr>
              <a:t>Image:  </a:t>
            </a:r>
            <a:r>
              <a:rPr lang="en-US" b="1" dirty="0" err="1">
                <a:solidFill>
                  <a:schemeClr val="bg1"/>
                </a:solidFill>
                <a:latin typeface="Gill Sans MT" panose="020B0502020104020203" pitchFamily="34" charset="0"/>
              </a:rPr>
              <a:t>Tumisu</a:t>
            </a:r>
            <a:endParaRPr lang="en-US" b="1" dirty="0">
              <a:solidFill>
                <a:schemeClr val="bg1"/>
              </a:solidFill>
              <a:latin typeface="Gill Sans MT" panose="020B0502020104020203" pitchFamily="34" charset="0"/>
            </a:endParaRPr>
          </a:p>
        </p:txBody>
      </p:sp>
      <p:sp>
        <p:nvSpPr>
          <p:cNvPr id="8" name="TextBox 7">
            <a:extLst>
              <a:ext uri="{FF2B5EF4-FFF2-40B4-BE49-F238E27FC236}">
                <a16:creationId xmlns:a16="http://schemas.microsoft.com/office/drawing/2014/main" id="{5F937418-85E9-45CA-98E5-CA29E0AA1439}"/>
              </a:ext>
            </a:extLst>
          </p:cNvPr>
          <p:cNvSpPr txBox="1"/>
          <p:nvPr/>
        </p:nvSpPr>
        <p:spPr>
          <a:xfrm>
            <a:off x="39756" y="-66260"/>
            <a:ext cx="9109590" cy="1077218"/>
          </a:xfrm>
          <a:prstGeom prst="rect">
            <a:avLst/>
          </a:prstGeom>
          <a:solidFill>
            <a:srgbClr val="3043D0"/>
          </a:solidFill>
        </p:spPr>
        <p:txBody>
          <a:bodyPr wrap="square" rtlCol="0">
            <a:spAutoFit/>
          </a:bodyPr>
          <a:lstStyle/>
          <a:p>
            <a:pPr algn="ctr"/>
            <a:r>
              <a:rPr lang="en-US" sz="3200" b="1" dirty="0">
                <a:solidFill>
                  <a:schemeClr val="bg1"/>
                </a:solidFill>
                <a:latin typeface="Corbel" panose="020B0503020204020204" pitchFamily="34" charset="0"/>
              </a:rPr>
              <a:t>Listen to the </a:t>
            </a:r>
            <a:r>
              <a:rPr lang="en-US" sz="3200" b="1" dirty="0" err="1">
                <a:solidFill>
                  <a:schemeClr val="bg1"/>
                </a:solidFill>
                <a:latin typeface="Corbel" panose="020B0503020204020204" pitchFamily="34" charset="0"/>
              </a:rPr>
              <a:t>snng</a:t>
            </a:r>
            <a:r>
              <a:rPr lang="en-US" sz="3200" b="1" dirty="0">
                <a:solidFill>
                  <a:schemeClr val="bg1"/>
                </a:solidFill>
                <a:latin typeface="Corbel" panose="020B0503020204020204" pitchFamily="34" charset="0"/>
              </a:rPr>
              <a:t> </a:t>
            </a:r>
            <a:r>
              <a:rPr lang="en-US" sz="3200" b="1" i="1" dirty="0">
                <a:solidFill>
                  <a:schemeClr val="bg1"/>
                </a:solidFill>
                <a:latin typeface="Corbel" panose="020B0503020204020204" pitchFamily="34" charset="0"/>
              </a:rPr>
              <a:t>Choosing </a:t>
            </a:r>
          </a:p>
          <a:p>
            <a:pPr algn="ctr"/>
            <a:r>
              <a:rPr lang="en-US" sz="3200" b="1" dirty="0">
                <a:solidFill>
                  <a:schemeClr val="bg1"/>
                </a:solidFill>
                <a:latin typeface="Corbel" panose="020B0503020204020204" pitchFamily="34" charset="0"/>
              </a:rPr>
              <a:t>from  the play My Turn on Earth</a:t>
            </a:r>
          </a:p>
        </p:txBody>
      </p:sp>
      <p:sp>
        <p:nvSpPr>
          <p:cNvPr id="11" name="TextBox 10">
            <a:extLst>
              <a:ext uri="{FF2B5EF4-FFF2-40B4-BE49-F238E27FC236}">
                <a16:creationId xmlns:a16="http://schemas.microsoft.com/office/drawing/2014/main" id="{E049BAF6-62D7-432F-A3D6-559F48016DFB}"/>
              </a:ext>
            </a:extLst>
          </p:cNvPr>
          <p:cNvSpPr txBox="1"/>
          <p:nvPr/>
        </p:nvSpPr>
        <p:spPr>
          <a:xfrm>
            <a:off x="1898375" y="5928451"/>
            <a:ext cx="5276399" cy="584775"/>
          </a:xfrm>
          <a:prstGeom prst="rect">
            <a:avLst/>
          </a:prstGeom>
          <a:noFill/>
        </p:spPr>
        <p:txBody>
          <a:bodyPr wrap="square">
            <a:spAutoFit/>
          </a:bodyPr>
          <a:lstStyle/>
          <a:p>
            <a:r>
              <a:rPr lang="en-US" sz="3200" dirty="0">
                <a:solidFill>
                  <a:schemeClr val="bg1"/>
                </a:solidFill>
                <a:latin typeface="Corbel" panose="020B0503020204020204" pitchFamily="34" charset="0"/>
              </a:rPr>
              <a:t>https://youtu.be/9Huggx6117s</a:t>
            </a:r>
          </a:p>
        </p:txBody>
      </p:sp>
    </p:spTree>
    <p:extLst>
      <p:ext uri="{BB962C8B-B14F-4D97-AF65-F5344CB8AC3E}">
        <p14:creationId xmlns:p14="http://schemas.microsoft.com/office/powerpoint/2010/main" val="39551506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icycle, game, mirror&#10;&#10;Description automatically generated">
            <a:extLst>
              <a:ext uri="{FF2B5EF4-FFF2-40B4-BE49-F238E27FC236}">
                <a16:creationId xmlns:a16="http://schemas.microsoft.com/office/drawing/2014/main" id="{99F28865-111C-4E26-A9C8-25E6E25AB6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Graphic 5" descr="House">
            <a:extLst>
              <a:ext uri="{FF2B5EF4-FFF2-40B4-BE49-F238E27FC236}">
                <a16:creationId xmlns:a16="http://schemas.microsoft.com/office/drawing/2014/main" id="{05A9ADFC-8765-4D1D-AD56-2502C499B5F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68700" y="3625136"/>
            <a:ext cx="3009900" cy="3009900"/>
          </a:xfrm>
          <a:prstGeom prst="rect">
            <a:avLst/>
          </a:prstGeom>
        </p:spPr>
      </p:pic>
      <p:sp>
        <p:nvSpPr>
          <p:cNvPr id="2" name="TextBox 1">
            <a:extLst>
              <a:ext uri="{FF2B5EF4-FFF2-40B4-BE49-F238E27FC236}">
                <a16:creationId xmlns:a16="http://schemas.microsoft.com/office/drawing/2014/main" id="{BD9A9598-17E3-4B83-A617-FA0A758E0F4F}"/>
              </a:ext>
            </a:extLst>
          </p:cNvPr>
          <p:cNvSpPr txBox="1"/>
          <p:nvPr/>
        </p:nvSpPr>
        <p:spPr>
          <a:xfrm>
            <a:off x="95250" y="1557536"/>
            <a:ext cx="2794000" cy="830997"/>
          </a:xfrm>
          <a:prstGeom prst="rect">
            <a:avLst/>
          </a:prstGeom>
          <a:noFill/>
        </p:spPr>
        <p:txBody>
          <a:bodyPr wrap="square" rtlCol="0">
            <a:spAutoFit/>
          </a:bodyPr>
          <a:lstStyle/>
          <a:p>
            <a:pPr algn="ctr"/>
            <a:r>
              <a:rPr lang="en-US" sz="2400" b="1" dirty="0"/>
              <a:t>Search, Ponder, &amp; Pray, 109</a:t>
            </a:r>
          </a:p>
        </p:txBody>
      </p:sp>
      <p:sp>
        <p:nvSpPr>
          <p:cNvPr id="7" name="TextBox 6">
            <a:extLst>
              <a:ext uri="{FF2B5EF4-FFF2-40B4-BE49-F238E27FC236}">
                <a16:creationId xmlns:a16="http://schemas.microsoft.com/office/drawing/2014/main" id="{C722C1CE-FCA0-4E03-A661-B376A174A492}"/>
              </a:ext>
            </a:extLst>
          </p:cNvPr>
          <p:cNvSpPr txBox="1"/>
          <p:nvPr/>
        </p:nvSpPr>
        <p:spPr>
          <a:xfrm>
            <a:off x="3062218" y="1025896"/>
            <a:ext cx="4022863" cy="1446550"/>
          </a:xfrm>
          <a:prstGeom prst="rect">
            <a:avLst/>
          </a:prstGeom>
          <a:noFill/>
        </p:spPr>
        <p:txBody>
          <a:bodyPr wrap="square" rtlCol="0">
            <a:spAutoFit/>
          </a:bodyPr>
          <a:lstStyle/>
          <a:p>
            <a:pPr algn="ctr"/>
            <a:r>
              <a:rPr lang="en-US" sz="4400" b="1" dirty="0"/>
              <a:t>2 minute Scavenger Hunt</a:t>
            </a:r>
          </a:p>
        </p:txBody>
      </p:sp>
      <p:sp>
        <p:nvSpPr>
          <p:cNvPr id="10" name="TextBox 9">
            <a:extLst>
              <a:ext uri="{FF2B5EF4-FFF2-40B4-BE49-F238E27FC236}">
                <a16:creationId xmlns:a16="http://schemas.microsoft.com/office/drawing/2014/main" id="{BDBC815A-995D-4AA0-9B6A-F1D7686E732F}"/>
              </a:ext>
            </a:extLst>
          </p:cNvPr>
          <p:cNvSpPr txBox="1"/>
          <p:nvPr/>
        </p:nvSpPr>
        <p:spPr>
          <a:xfrm>
            <a:off x="6883400" y="6426200"/>
            <a:ext cx="2235865" cy="369332"/>
          </a:xfrm>
          <a:prstGeom prst="rect">
            <a:avLst/>
          </a:prstGeom>
          <a:noFill/>
        </p:spPr>
        <p:txBody>
          <a:bodyPr wrap="square" rtlCol="0">
            <a:spAutoFit/>
          </a:bodyPr>
          <a:lstStyle/>
          <a:p>
            <a:pPr algn="ctr">
              <a:spcAft>
                <a:spcPts val="600"/>
              </a:spcAft>
            </a:pPr>
            <a:r>
              <a:rPr lang="en-US" dirty="0">
                <a:latin typeface="Corbel" panose="020B0503020204020204" pitchFamily="34" charset="0"/>
              </a:rPr>
              <a:t>Image:  </a:t>
            </a:r>
            <a:r>
              <a:rPr lang="en-US" dirty="0" err="1">
                <a:latin typeface="Corbel" panose="020B0503020204020204" pitchFamily="34" charset="0"/>
              </a:rPr>
              <a:t>Hebi</a:t>
            </a:r>
            <a:r>
              <a:rPr lang="en-US" dirty="0">
                <a:latin typeface="Corbel" panose="020B0503020204020204" pitchFamily="34" charset="0"/>
              </a:rPr>
              <a:t> B</a:t>
            </a:r>
          </a:p>
        </p:txBody>
      </p:sp>
    </p:spTree>
    <p:extLst>
      <p:ext uri="{BB962C8B-B14F-4D97-AF65-F5344CB8AC3E}">
        <p14:creationId xmlns:p14="http://schemas.microsoft.com/office/powerpoint/2010/main" val="1427653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fruit&#10;&#10;Description automatically generated">
            <a:extLst>
              <a:ext uri="{FF2B5EF4-FFF2-40B4-BE49-F238E27FC236}">
                <a16:creationId xmlns:a16="http://schemas.microsoft.com/office/drawing/2014/main" id="{FBE903CF-641A-496B-A237-FE2659E7A9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35" y="1927223"/>
            <a:ext cx="9144000" cy="4486276"/>
          </a:xfrm>
          <a:prstGeom prst="rect">
            <a:avLst/>
          </a:prstGeom>
        </p:spPr>
      </p:pic>
      <p:sp>
        <p:nvSpPr>
          <p:cNvPr id="6" name="TextBox 5">
            <a:extLst>
              <a:ext uri="{FF2B5EF4-FFF2-40B4-BE49-F238E27FC236}">
                <a16:creationId xmlns:a16="http://schemas.microsoft.com/office/drawing/2014/main" id="{E6A11050-CCF6-442B-AF76-66957C886D1B}"/>
              </a:ext>
            </a:extLst>
          </p:cNvPr>
          <p:cNvSpPr txBox="1"/>
          <p:nvPr/>
        </p:nvSpPr>
        <p:spPr>
          <a:xfrm>
            <a:off x="7239000" y="6413499"/>
            <a:ext cx="1880265" cy="368989"/>
          </a:xfrm>
          <a:prstGeom prst="rect">
            <a:avLst/>
          </a:prstGeom>
          <a:noFill/>
        </p:spPr>
        <p:txBody>
          <a:bodyPr wrap="square" rtlCol="0">
            <a:spAutoFit/>
          </a:bodyPr>
          <a:lstStyle/>
          <a:p>
            <a:pPr algn="ctr">
              <a:spcAft>
                <a:spcPts val="600"/>
              </a:spcAft>
            </a:pPr>
            <a:r>
              <a:rPr lang="en-US" dirty="0" err="1">
                <a:latin typeface="Corbel" panose="020B0503020204020204" pitchFamily="34" charset="0"/>
              </a:rPr>
              <a:t>Image:Annca</a:t>
            </a:r>
            <a:endParaRPr lang="en-US" dirty="0">
              <a:latin typeface="Corbel" panose="020B0503020204020204" pitchFamily="34" charset="0"/>
            </a:endParaRPr>
          </a:p>
        </p:txBody>
      </p:sp>
      <p:sp>
        <p:nvSpPr>
          <p:cNvPr id="5" name="TextBox 4">
            <a:extLst>
              <a:ext uri="{FF2B5EF4-FFF2-40B4-BE49-F238E27FC236}">
                <a16:creationId xmlns:a16="http://schemas.microsoft.com/office/drawing/2014/main" id="{CC085DC5-DDFF-4100-9B0E-660955CBE5C3}"/>
              </a:ext>
            </a:extLst>
          </p:cNvPr>
          <p:cNvSpPr txBox="1"/>
          <p:nvPr/>
        </p:nvSpPr>
        <p:spPr>
          <a:xfrm>
            <a:off x="2025813" y="636104"/>
            <a:ext cx="3456555" cy="2123658"/>
          </a:xfrm>
          <a:prstGeom prst="rect">
            <a:avLst/>
          </a:prstGeom>
          <a:noFill/>
        </p:spPr>
        <p:txBody>
          <a:bodyPr wrap="square" rtlCol="0">
            <a:spAutoFit/>
          </a:bodyPr>
          <a:lstStyle/>
          <a:p>
            <a:pPr algn="ctr"/>
            <a:r>
              <a:rPr lang="en-US" sz="4400" b="1" dirty="0">
                <a:solidFill>
                  <a:srgbClr val="C00000"/>
                </a:solidFill>
                <a:latin typeface="Corbel" panose="020B0503020204020204" pitchFamily="34" charset="0"/>
              </a:rPr>
              <a:t>Which one is best for your body?</a:t>
            </a:r>
          </a:p>
        </p:txBody>
      </p:sp>
    </p:spTree>
    <p:extLst>
      <p:ext uri="{BB962C8B-B14F-4D97-AF65-F5344CB8AC3E}">
        <p14:creationId xmlns:p14="http://schemas.microsoft.com/office/powerpoint/2010/main" val="3923877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itting, table, fruit, apple&#10;&#10;Description automatically generated">
            <a:extLst>
              <a:ext uri="{FF2B5EF4-FFF2-40B4-BE49-F238E27FC236}">
                <a16:creationId xmlns:a16="http://schemas.microsoft.com/office/drawing/2014/main" id="{62E8517D-BE7D-474A-8732-9369A10C19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xtBox 5">
            <a:extLst>
              <a:ext uri="{FF2B5EF4-FFF2-40B4-BE49-F238E27FC236}">
                <a16:creationId xmlns:a16="http://schemas.microsoft.com/office/drawing/2014/main" id="{E6A11050-CCF6-442B-AF76-66957C886D1B}"/>
              </a:ext>
            </a:extLst>
          </p:cNvPr>
          <p:cNvSpPr txBox="1"/>
          <p:nvPr/>
        </p:nvSpPr>
        <p:spPr>
          <a:xfrm>
            <a:off x="7239000" y="6413499"/>
            <a:ext cx="1880265" cy="368989"/>
          </a:xfrm>
          <a:prstGeom prst="rect">
            <a:avLst/>
          </a:prstGeom>
          <a:noFill/>
        </p:spPr>
        <p:txBody>
          <a:bodyPr wrap="square" rtlCol="0">
            <a:spAutoFit/>
          </a:bodyPr>
          <a:lstStyle/>
          <a:p>
            <a:pPr algn="ctr">
              <a:spcAft>
                <a:spcPts val="600"/>
              </a:spcAft>
            </a:pPr>
            <a:r>
              <a:rPr lang="en-US" dirty="0">
                <a:solidFill>
                  <a:schemeClr val="bg1"/>
                </a:solidFill>
                <a:latin typeface="Corbel" panose="020B0503020204020204" pitchFamily="34" charset="0"/>
              </a:rPr>
              <a:t>Image: </a:t>
            </a:r>
            <a:r>
              <a:rPr lang="en-US" dirty="0" err="1">
                <a:solidFill>
                  <a:schemeClr val="bg1"/>
                </a:solidFill>
                <a:latin typeface="Corbel" panose="020B0503020204020204" pitchFamily="34" charset="0"/>
              </a:rPr>
              <a:t>Artistlike</a:t>
            </a:r>
            <a:endParaRPr lang="en-US" dirty="0">
              <a:solidFill>
                <a:schemeClr val="bg1"/>
              </a:solidFill>
              <a:latin typeface="Corbel" panose="020B0503020204020204" pitchFamily="34" charset="0"/>
            </a:endParaRPr>
          </a:p>
        </p:txBody>
      </p:sp>
    </p:spTree>
    <p:extLst>
      <p:ext uri="{BB962C8B-B14F-4D97-AF65-F5344CB8AC3E}">
        <p14:creationId xmlns:p14="http://schemas.microsoft.com/office/powerpoint/2010/main" val="32265530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6A11050-CCF6-442B-AF76-66957C886D1B}"/>
              </a:ext>
            </a:extLst>
          </p:cNvPr>
          <p:cNvSpPr txBox="1"/>
          <p:nvPr/>
        </p:nvSpPr>
        <p:spPr>
          <a:xfrm>
            <a:off x="5956966" y="6413499"/>
            <a:ext cx="3162300" cy="369332"/>
          </a:xfrm>
          <a:prstGeom prst="rect">
            <a:avLst/>
          </a:prstGeom>
          <a:noFill/>
        </p:spPr>
        <p:txBody>
          <a:bodyPr wrap="square" rtlCol="0">
            <a:spAutoFit/>
          </a:bodyPr>
          <a:lstStyle/>
          <a:p>
            <a:pPr algn="ctr">
              <a:spcAft>
                <a:spcPts val="600"/>
              </a:spcAft>
            </a:pPr>
            <a:r>
              <a:rPr lang="en-US" dirty="0">
                <a:latin typeface="Corbel" panose="020B0503020204020204" pitchFamily="34" charset="0"/>
              </a:rPr>
              <a:t>Images: Pete </a:t>
            </a:r>
            <a:r>
              <a:rPr lang="en-US" dirty="0" err="1">
                <a:latin typeface="Corbel" panose="020B0503020204020204" pitchFamily="34" charset="0"/>
              </a:rPr>
              <a:t>Linforth</a:t>
            </a:r>
            <a:r>
              <a:rPr lang="en-US" dirty="0">
                <a:latin typeface="Corbel" panose="020B0503020204020204" pitchFamily="34" charset="0"/>
              </a:rPr>
              <a:t> &amp; </a:t>
            </a:r>
            <a:r>
              <a:rPr lang="en-US" dirty="0" err="1">
                <a:latin typeface="Corbel" panose="020B0503020204020204" pitchFamily="34" charset="0"/>
              </a:rPr>
              <a:t>Ranya</a:t>
            </a:r>
            <a:endParaRPr lang="en-US" dirty="0">
              <a:latin typeface="Corbel" panose="020B0503020204020204" pitchFamily="34" charset="0"/>
            </a:endParaRPr>
          </a:p>
        </p:txBody>
      </p:sp>
      <p:pic>
        <p:nvPicPr>
          <p:cNvPr id="4" name="Picture 3" descr="A picture containing table, banana, sitting, glass&#10;&#10;Description automatically generated">
            <a:extLst>
              <a:ext uri="{FF2B5EF4-FFF2-40B4-BE49-F238E27FC236}">
                <a16:creationId xmlns:a16="http://schemas.microsoft.com/office/drawing/2014/main" id="{AA481D46-5AF9-48D5-9271-3C95AE91BC82}"/>
              </a:ext>
            </a:extLst>
          </p:cNvPr>
          <p:cNvPicPr>
            <a:picLocks noChangeAspect="1"/>
          </p:cNvPicPr>
          <p:nvPr/>
        </p:nvPicPr>
        <p:blipFill rotWithShape="1">
          <a:blip r:embed="rId3">
            <a:extLst>
              <a:ext uri="{28A0092B-C50C-407E-A947-70E740481C1C}">
                <a14:useLocalDpi xmlns:a14="http://schemas.microsoft.com/office/drawing/2010/main" val="0"/>
              </a:ext>
            </a:extLst>
          </a:blip>
          <a:srcRect l="14575" t="4136" r="27820" b="29339"/>
          <a:stretch/>
        </p:blipFill>
        <p:spPr>
          <a:xfrm>
            <a:off x="24735" y="3936999"/>
            <a:ext cx="3162300" cy="2476500"/>
          </a:xfrm>
          <a:prstGeom prst="rect">
            <a:avLst/>
          </a:prstGeom>
        </p:spPr>
      </p:pic>
      <p:pic>
        <p:nvPicPr>
          <p:cNvPr id="7" name="Picture 6" descr="A picture containing cup, table, sitting, food&#10;&#10;Description automatically generated">
            <a:extLst>
              <a:ext uri="{FF2B5EF4-FFF2-40B4-BE49-F238E27FC236}">
                <a16:creationId xmlns:a16="http://schemas.microsoft.com/office/drawing/2014/main" id="{C5A682AF-863C-4AC3-9A73-2A847CA50F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735" y="0"/>
            <a:ext cx="2792016" cy="3722688"/>
          </a:xfrm>
          <a:prstGeom prst="rect">
            <a:avLst/>
          </a:prstGeom>
        </p:spPr>
      </p:pic>
      <p:sp>
        <p:nvSpPr>
          <p:cNvPr id="5" name="TextBox 4">
            <a:extLst>
              <a:ext uri="{FF2B5EF4-FFF2-40B4-BE49-F238E27FC236}">
                <a16:creationId xmlns:a16="http://schemas.microsoft.com/office/drawing/2014/main" id="{1684C3B3-6945-49A8-9C26-7CF531330EEC}"/>
              </a:ext>
            </a:extLst>
          </p:cNvPr>
          <p:cNvSpPr txBox="1"/>
          <p:nvPr/>
        </p:nvSpPr>
        <p:spPr>
          <a:xfrm>
            <a:off x="3611277" y="326961"/>
            <a:ext cx="5029140" cy="5509200"/>
          </a:xfrm>
          <a:prstGeom prst="rect">
            <a:avLst/>
          </a:prstGeom>
          <a:noFill/>
        </p:spPr>
        <p:txBody>
          <a:bodyPr wrap="square" rtlCol="0">
            <a:spAutoFit/>
          </a:bodyPr>
          <a:lstStyle/>
          <a:p>
            <a:pPr algn="ctr"/>
            <a:r>
              <a:rPr lang="en-US" sz="4400" b="1" dirty="0">
                <a:latin typeface="Corbel" panose="020B0503020204020204" pitchFamily="34" charset="0"/>
              </a:rPr>
              <a:t>What will happen to your body if you…</a:t>
            </a:r>
          </a:p>
          <a:p>
            <a:pPr algn="ctr"/>
            <a:endParaRPr lang="en-US" sz="4400" b="1" dirty="0">
              <a:latin typeface="Corbel" panose="020B0503020204020204" pitchFamily="34" charset="0"/>
            </a:endParaRPr>
          </a:p>
          <a:p>
            <a:pPr algn="ctr"/>
            <a:r>
              <a:rPr lang="en-US" sz="4400" b="1" dirty="0">
                <a:solidFill>
                  <a:srgbClr val="0070C0"/>
                </a:solidFill>
                <a:latin typeface="Corbel" panose="020B0503020204020204" pitchFamily="34" charset="0"/>
              </a:rPr>
              <a:t>drink 8 glasses of WATER every day?</a:t>
            </a:r>
          </a:p>
          <a:p>
            <a:pPr algn="ctr"/>
            <a:endParaRPr lang="en-US" sz="4400" b="1" dirty="0">
              <a:latin typeface="Corbel" panose="020B0503020204020204" pitchFamily="34" charset="0"/>
            </a:endParaRPr>
          </a:p>
          <a:p>
            <a:pPr algn="ctr"/>
            <a:r>
              <a:rPr lang="en-US" sz="4400" b="1" dirty="0">
                <a:solidFill>
                  <a:schemeClr val="accent4"/>
                </a:solidFill>
                <a:latin typeface="Corbel" panose="020B0503020204020204" pitchFamily="34" charset="0"/>
              </a:rPr>
              <a:t>drink 8 glasses of POP every day?</a:t>
            </a:r>
          </a:p>
        </p:txBody>
      </p:sp>
    </p:spTree>
    <p:extLst>
      <p:ext uri="{BB962C8B-B14F-4D97-AF65-F5344CB8AC3E}">
        <p14:creationId xmlns:p14="http://schemas.microsoft.com/office/powerpoint/2010/main" val="35804070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person, outdoor, girl&#10;&#10;Description automatically generated">
            <a:extLst>
              <a:ext uri="{FF2B5EF4-FFF2-40B4-BE49-F238E27FC236}">
                <a16:creationId xmlns:a16="http://schemas.microsoft.com/office/drawing/2014/main" id="{A5E3B57A-3284-49DC-A58A-D02C2D89DB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1"/>
            <a:ext cx="9144000" cy="6858001"/>
          </a:xfrm>
          <a:prstGeom prst="rect">
            <a:avLst/>
          </a:prstGeom>
        </p:spPr>
      </p:pic>
      <p:sp>
        <p:nvSpPr>
          <p:cNvPr id="10" name="TextBox 9">
            <a:extLst>
              <a:ext uri="{FF2B5EF4-FFF2-40B4-BE49-F238E27FC236}">
                <a16:creationId xmlns:a16="http://schemas.microsoft.com/office/drawing/2014/main" id="{ECDB16B0-BBCB-4B6F-994E-5303BB0DE62D}"/>
              </a:ext>
            </a:extLst>
          </p:cNvPr>
          <p:cNvSpPr txBox="1"/>
          <p:nvPr/>
        </p:nvSpPr>
        <p:spPr>
          <a:xfrm>
            <a:off x="6756400" y="6489700"/>
            <a:ext cx="2397062" cy="369332"/>
          </a:xfrm>
          <a:prstGeom prst="rect">
            <a:avLst/>
          </a:prstGeom>
          <a:noFill/>
        </p:spPr>
        <p:txBody>
          <a:bodyPr wrap="square" rtlCol="0">
            <a:spAutoFit/>
          </a:bodyPr>
          <a:lstStyle/>
          <a:p>
            <a:pPr algn="ctr"/>
            <a:r>
              <a:rPr lang="en-US" dirty="0">
                <a:solidFill>
                  <a:schemeClr val="bg1"/>
                </a:solidFill>
                <a:latin typeface="Corbel" panose="020B0503020204020204" pitchFamily="34" charset="0"/>
                <a:cs typeface="Cavolini" panose="03000502040302020204" pitchFamily="66" charset="0"/>
              </a:rPr>
              <a:t>Image:  Daniel </a:t>
            </a:r>
            <a:r>
              <a:rPr lang="en-US" dirty="0" err="1">
                <a:solidFill>
                  <a:schemeClr val="bg1"/>
                </a:solidFill>
                <a:latin typeface="Corbel" panose="020B0503020204020204" pitchFamily="34" charset="0"/>
                <a:cs typeface="Cavolini" panose="03000502040302020204" pitchFamily="66" charset="0"/>
              </a:rPr>
              <a:t>Reche</a:t>
            </a:r>
            <a:endParaRPr lang="en-US" dirty="0">
              <a:solidFill>
                <a:schemeClr val="bg1"/>
              </a:solidFill>
              <a:latin typeface="Corbel" panose="020B0503020204020204" pitchFamily="34" charset="0"/>
              <a:cs typeface="Cavolini" panose="03000502040302020204" pitchFamily="66" charset="0"/>
            </a:endParaRPr>
          </a:p>
        </p:txBody>
      </p:sp>
      <p:sp>
        <p:nvSpPr>
          <p:cNvPr id="7" name="TextBox 6">
            <a:extLst>
              <a:ext uri="{FF2B5EF4-FFF2-40B4-BE49-F238E27FC236}">
                <a16:creationId xmlns:a16="http://schemas.microsoft.com/office/drawing/2014/main" id="{0391697E-9794-4403-9A0B-9CCD39073A79}"/>
              </a:ext>
            </a:extLst>
          </p:cNvPr>
          <p:cNvSpPr txBox="1"/>
          <p:nvPr/>
        </p:nvSpPr>
        <p:spPr>
          <a:xfrm>
            <a:off x="2308302" y="345688"/>
            <a:ext cx="635620" cy="769441"/>
          </a:xfrm>
          <a:prstGeom prst="rect">
            <a:avLst/>
          </a:prstGeom>
          <a:noFill/>
        </p:spPr>
        <p:txBody>
          <a:bodyPr wrap="square" rtlCol="0">
            <a:spAutoFit/>
          </a:bodyPr>
          <a:lstStyle/>
          <a:p>
            <a:r>
              <a:rPr lang="en-US" sz="4400" dirty="0">
                <a:solidFill>
                  <a:schemeClr val="bg1"/>
                </a:solidFill>
                <a:latin typeface="Corbel" panose="020B0503020204020204" pitchFamily="34" charset="0"/>
              </a:rPr>
              <a:t>5</a:t>
            </a:r>
          </a:p>
        </p:txBody>
      </p:sp>
      <p:sp>
        <p:nvSpPr>
          <p:cNvPr id="11" name="TextBox 10">
            <a:extLst>
              <a:ext uri="{FF2B5EF4-FFF2-40B4-BE49-F238E27FC236}">
                <a16:creationId xmlns:a16="http://schemas.microsoft.com/office/drawing/2014/main" id="{133D8C8E-366F-450C-BFB2-05626C8E68D9}"/>
              </a:ext>
            </a:extLst>
          </p:cNvPr>
          <p:cNvSpPr txBox="1"/>
          <p:nvPr/>
        </p:nvSpPr>
        <p:spPr>
          <a:xfrm>
            <a:off x="3586975" y="468351"/>
            <a:ext cx="635620" cy="769441"/>
          </a:xfrm>
          <a:prstGeom prst="rect">
            <a:avLst/>
          </a:prstGeom>
          <a:noFill/>
        </p:spPr>
        <p:txBody>
          <a:bodyPr wrap="square" rtlCol="0">
            <a:spAutoFit/>
          </a:bodyPr>
          <a:lstStyle/>
          <a:p>
            <a:r>
              <a:rPr lang="en-US" sz="4400" dirty="0">
                <a:solidFill>
                  <a:schemeClr val="bg1"/>
                </a:solidFill>
                <a:latin typeface="Corbel" panose="020B0503020204020204" pitchFamily="34" charset="0"/>
              </a:rPr>
              <a:t>7</a:t>
            </a:r>
          </a:p>
        </p:txBody>
      </p:sp>
      <p:sp>
        <p:nvSpPr>
          <p:cNvPr id="12" name="TextBox 11">
            <a:extLst>
              <a:ext uri="{FF2B5EF4-FFF2-40B4-BE49-F238E27FC236}">
                <a16:creationId xmlns:a16="http://schemas.microsoft.com/office/drawing/2014/main" id="{F391BB77-2376-4091-969E-05018730B4AF}"/>
              </a:ext>
            </a:extLst>
          </p:cNvPr>
          <p:cNvSpPr txBox="1"/>
          <p:nvPr/>
        </p:nvSpPr>
        <p:spPr>
          <a:xfrm>
            <a:off x="2520176" y="2438400"/>
            <a:ext cx="1200614" cy="769441"/>
          </a:xfrm>
          <a:prstGeom prst="rect">
            <a:avLst/>
          </a:prstGeom>
          <a:noFill/>
        </p:spPr>
        <p:txBody>
          <a:bodyPr wrap="square" rtlCol="0">
            <a:spAutoFit/>
          </a:bodyPr>
          <a:lstStyle/>
          <a:p>
            <a:pPr algn="ctr"/>
            <a:r>
              <a:rPr lang="en-US" sz="4400" dirty="0">
                <a:solidFill>
                  <a:schemeClr val="bg1"/>
                </a:solidFill>
                <a:latin typeface="Corbel" panose="020B0503020204020204" pitchFamily="34" charset="0"/>
              </a:rPr>
              <a:t>= 35</a:t>
            </a:r>
          </a:p>
        </p:txBody>
      </p:sp>
      <p:sp>
        <p:nvSpPr>
          <p:cNvPr id="13" name="TextBox 12">
            <a:extLst>
              <a:ext uri="{FF2B5EF4-FFF2-40B4-BE49-F238E27FC236}">
                <a16:creationId xmlns:a16="http://schemas.microsoft.com/office/drawing/2014/main" id="{F5BCC611-264F-4816-A0DC-C73DAF8F1746}"/>
              </a:ext>
            </a:extLst>
          </p:cNvPr>
          <p:cNvSpPr txBox="1"/>
          <p:nvPr/>
        </p:nvSpPr>
        <p:spPr>
          <a:xfrm>
            <a:off x="2990382" y="405154"/>
            <a:ext cx="635620" cy="769441"/>
          </a:xfrm>
          <a:prstGeom prst="rect">
            <a:avLst/>
          </a:prstGeom>
          <a:noFill/>
        </p:spPr>
        <p:txBody>
          <a:bodyPr wrap="square" rtlCol="0">
            <a:spAutoFit/>
          </a:bodyPr>
          <a:lstStyle/>
          <a:p>
            <a:r>
              <a:rPr lang="en-US" sz="4400" dirty="0">
                <a:solidFill>
                  <a:schemeClr val="bg1"/>
                </a:solidFill>
                <a:latin typeface="Corbel" panose="020B0503020204020204" pitchFamily="34" charset="0"/>
              </a:rPr>
              <a:t>x</a:t>
            </a:r>
          </a:p>
        </p:txBody>
      </p:sp>
      <p:sp>
        <p:nvSpPr>
          <p:cNvPr id="8" name="TextBox 7">
            <a:extLst>
              <a:ext uri="{FF2B5EF4-FFF2-40B4-BE49-F238E27FC236}">
                <a16:creationId xmlns:a16="http://schemas.microsoft.com/office/drawing/2014/main" id="{F67E9E09-EAB5-45FB-A2BD-2C04B3B1E5C8}"/>
              </a:ext>
            </a:extLst>
          </p:cNvPr>
          <p:cNvSpPr txBox="1"/>
          <p:nvPr/>
        </p:nvSpPr>
        <p:spPr>
          <a:xfrm>
            <a:off x="4379814" y="340355"/>
            <a:ext cx="4691378" cy="3693319"/>
          </a:xfrm>
          <a:prstGeom prst="rect">
            <a:avLst/>
          </a:prstGeom>
          <a:noFill/>
        </p:spPr>
        <p:txBody>
          <a:bodyPr wrap="square" rtlCol="0">
            <a:spAutoFit/>
          </a:bodyPr>
          <a:lstStyle/>
          <a:p>
            <a:pPr algn="ctr"/>
            <a:r>
              <a:rPr lang="en-US" sz="3600" b="1" dirty="0">
                <a:latin typeface="Corbel" panose="020B0503020204020204" pitchFamily="34" charset="0"/>
              </a:rPr>
              <a:t>What will happen to my body if I walk 10,000 steps (about 5 miles) each day?</a:t>
            </a:r>
          </a:p>
          <a:p>
            <a:pPr algn="ctr"/>
            <a:endParaRPr lang="en-US" b="1" dirty="0">
              <a:latin typeface="Corbel" panose="020B0503020204020204" pitchFamily="34" charset="0"/>
            </a:endParaRPr>
          </a:p>
          <a:p>
            <a:pPr algn="ctr"/>
            <a:r>
              <a:rPr lang="en-US" sz="3600" b="1" dirty="0">
                <a:latin typeface="Corbel" panose="020B0503020204020204" pitchFamily="34" charset="0"/>
              </a:rPr>
              <a:t>If I watch 5 hours of TV every day instead?</a:t>
            </a:r>
          </a:p>
        </p:txBody>
      </p:sp>
    </p:spTree>
    <p:extLst>
      <p:ext uri="{BB962C8B-B14F-4D97-AF65-F5344CB8AC3E}">
        <p14:creationId xmlns:p14="http://schemas.microsoft.com/office/powerpoint/2010/main" val="31919109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ell phone&#10;&#10;Description automatically generated">
            <a:extLst>
              <a:ext uri="{FF2B5EF4-FFF2-40B4-BE49-F238E27FC236}">
                <a16:creationId xmlns:a16="http://schemas.microsoft.com/office/drawing/2014/main" id="{7B9E2D2F-6A28-480D-94B3-D7C991E0872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34023"/>
            <a:ext cx="5274365" cy="6823977"/>
          </a:xfrm>
        </p:spPr>
      </p:pic>
      <p:sp>
        <p:nvSpPr>
          <p:cNvPr id="6" name="TextBox 5">
            <a:extLst>
              <a:ext uri="{FF2B5EF4-FFF2-40B4-BE49-F238E27FC236}">
                <a16:creationId xmlns:a16="http://schemas.microsoft.com/office/drawing/2014/main" id="{12F11CAB-800C-496C-BF61-ACCBCF5A35B0}"/>
              </a:ext>
            </a:extLst>
          </p:cNvPr>
          <p:cNvSpPr txBox="1"/>
          <p:nvPr/>
        </p:nvSpPr>
        <p:spPr>
          <a:xfrm>
            <a:off x="5892800" y="6488668"/>
            <a:ext cx="3088640" cy="369332"/>
          </a:xfrm>
          <a:prstGeom prst="rect">
            <a:avLst/>
          </a:prstGeom>
          <a:noFill/>
        </p:spPr>
        <p:txBody>
          <a:bodyPr wrap="square" rtlCol="0">
            <a:spAutoFit/>
          </a:bodyPr>
          <a:lstStyle/>
          <a:p>
            <a:r>
              <a:rPr lang="en-US" dirty="0">
                <a:latin typeface="Cavolini" panose="03000502040302020204" pitchFamily="66" charset="0"/>
                <a:cs typeface="Cavolini" panose="03000502040302020204" pitchFamily="66" charset="0"/>
              </a:rPr>
              <a:t>Image:  LDS Scriptures</a:t>
            </a:r>
          </a:p>
        </p:txBody>
      </p:sp>
      <p:sp>
        <p:nvSpPr>
          <p:cNvPr id="4" name="TextBox 3">
            <a:extLst>
              <a:ext uri="{FF2B5EF4-FFF2-40B4-BE49-F238E27FC236}">
                <a16:creationId xmlns:a16="http://schemas.microsoft.com/office/drawing/2014/main" id="{31F4C841-52E5-452B-9B02-3D82403F06AD}"/>
              </a:ext>
            </a:extLst>
          </p:cNvPr>
          <p:cNvSpPr txBox="1"/>
          <p:nvPr/>
        </p:nvSpPr>
        <p:spPr>
          <a:xfrm>
            <a:off x="5274365" y="1171980"/>
            <a:ext cx="3353684" cy="4832092"/>
          </a:xfrm>
          <a:prstGeom prst="rect">
            <a:avLst/>
          </a:prstGeom>
          <a:noFill/>
        </p:spPr>
        <p:txBody>
          <a:bodyPr wrap="square" rtlCol="0">
            <a:spAutoFit/>
          </a:bodyPr>
          <a:lstStyle/>
          <a:p>
            <a:pPr algn="ctr"/>
            <a:r>
              <a:rPr lang="en-US" sz="4400" b="1" dirty="0">
                <a:latin typeface="Corbel" panose="020B0503020204020204" pitchFamily="34" charset="0"/>
              </a:rPr>
              <a:t>President Nelson has asked us to set one goal in each area.</a:t>
            </a:r>
          </a:p>
          <a:p>
            <a:pPr algn="ctr"/>
            <a:endParaRPr lang="en-US" sz="4400" b="1" dirty="0">
              <a:latin typeface="Corbel" panose="020B0503020204020204" pitchFamily="34" charset="0"/>
            </a:endParaRPr>
          </a:p>
          <a:p>
            <a:pPr algn="ctr"/>
            <a:r>
              <a:rPr lang="en-US" sz="4400" b="1" dirty="0">
                <a:latin typeface="Corbel" panose="020B0503020204020204" pitchFamily="34" charset="0"/>
              </a:rPr>
              <a:t>(Amos 3:7)</a:t>
            </a:r>
          </a:p>
        </p:txBody>
      </p:sp>
    </p:spTree>
    <p:extLst>
      <p:ext uri="{BB962C8B-B14F-4D97-AF65-F5344CB8AC3E}">
        <p14:creationId xmlns:p14="http://schemas.microsoft.com/office/powerpoint/2010/main" val="5664041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ell phone&#10;&#10;Description automatically generated">
            <a:extLst>
              <a:ext uri="{FF2B5EF4-FFF2-40B4-BE49-F238E27FC236}">
                <a16:creationId xmlns:a16="http://schemas.microsoft.com/office/drawing/2014/main" id="{7B9E2D2F-6A28-480D-94B3-D7C991E0872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34023"/>
            <a:ext cx="5274365" cy="6823977"/>
          </a:xfrm>
        </p:spPr>
      </p:pic>
      <p:sp>
        <p:nvSpPr>
          <p:cNvPr id="6" name="TextBox 5">
            <a:extLst>
              <a:ext uri="{FF2B5EF4-FFF2-40B4-BE49-F238E27FC236}">
                <a16:creationId xmlns:a16="http://schemas.microsoft.com/office/drawing/2014/main" id="{12F11CAB-800C-496C-BF61-ACCBCF5A35B0}"/>
              </a:ext>
            </a:extLst>
          </p:cNvPr>
          <p:cNvSpPr txBox="1"/>
          <p:nvPr/>
        </p:nvSpPr>
        <p:spPr>
          <a:xfrm>
            <a:off x="6426200" y="6502400"/>
            <a:ext cx="2555240" cy="369332"/>
          </a:xfrm>
          <a:prstGeom prst="rect">
            <a:avLst/>
          </a:prstGeom>
          <a:noFill/>
        </p:spPr>
        <p:txBody>
          <a:bodyPr wrap="square" rtlCol="0">
            <a:spAutoFit/>
          </a:bodyPr>
          <a:lstStyle/>
          <a:p>
            <a:pPr algn="ctr"/>
            <a:r>
              <a:rPr lang="en-US" dirty="0">
                <a:latin typeface="Corbel" panose="020B0503020204020204" pitchFamily="34" charset="0"/>
                <a:cs typeface="Cavolini" panose="03000502040302020204" pitchFamily="66" charset="0"/>
              </a:rPr>
              <a:t>Image:  LDS Scriptures</a:t>
            </a:r>
          </a:p>
        </p:txBody>
      </p:sp>
      <p:sp>
        <p:nvSpPr>
          <p:cNvPr id="2" name="TextBox 1">
            <a:extLst>
              <a:ext uri="{FF2B5EF4-FFF2-40B4-BE49-F238E27FC236}">
                <a16:creationId xmlns:a16="http://schemas.microsoft.com/office/drawing/2014/main" id="{08AD6562-6677-4233-9FD3-7585879769F2}"/>
              </a:ext>
            </a:extLst>
          </p:cNvPr>
          <p:cNvSpPr txBox="1"/>
          <p:nvPr/>
        </p:nvSpPr>
        <p:spPr>
          <a:xfrm>
            <a:off x="363882" y="4297041"/>
            <a:ext cx="2319682" cy="1200329"/>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Corbel" panose="020B0503020204020204" pitchFamily="34" charset="0"/>
              </a:rPr>
              <a:t>5 fruits and veggies</a:t>
            </a:r>
          </a:p>
          <a:p>
            <a:pPr marL="285750" indent="-285750">
              <a:buFont typeface="Arial" panose="020B0604020202020204" pitchFamily="34" charset="0"/>
              <a:buChar char="•"/>
            </a:pPr>
            <a:r>
              <a:rPr lang="en-US" dirty="0">
                <a:latin typeface="Corbel" panose="020B0503020204020204" pitchFamily="34" charset="0"/>
              </a:rPr>
              <a:t>8 glasses of water</a:t>
            </a:r>
          </a:p>
          <a:p>
            <a:pPr marL="285750" indent="-285750">
              <a:buFont typeface="Arial" panose="020B0604020202020204" pitchFamily="34" charset="0"/>
              <a:buChar char="•"/>
            </a:pPr>
            <a:r>
              <a:rPr lang="en-US" dirty="0">
                <a:latin typeface="Corbel" panose="020B0503020204020204" pitchFamily="34" charset="0"/>
              </a:rPr>
              <a:t>8 hours of sleep</a:t>
            </a:r>
          </a:p>
          <a:p>
            <a:pPr marL="285750" indent="-285750">
              <a:buFont typeface="Arial" panose="020B0604020202020204" pitchFamily="34" charset="0"/>
              <a:buChar char="•"/>
            </a:pPr>
            <a:r>
              <a:rPr lang="en-US" dirty="0">
                <a:latin typeface="Corbel" panose="020B0503020204020204" pitchFamily="34" charset="0"/>
              </a:rPr>
              <a:t>10,000 steps</a:t>
            </a:r>
          </a:p>
        </p:txBody>
      </p:sp>
      <p:sp>
        <p:nvSpPr>
          <p:cNvPr id="7" name="TextBox 6">
            <a:extLst>
              <a:ext uri="{FF2B5EF4-FFF2-40B4-BE49-F238E27FC236}">
                <a16:creationId xmlns:a16="http://schemas.microsoft.com/office/drawing/2014/main" id="{60E9CAB6-72A9-4C0D-BD70-1CD5347B3F4B}"/>
              </a:ext>
            </a:extLst>
          </p:cNvPr>
          <p:cNvSpPr txBox="1"/>
          <p:nvPr/>
        </p:nvSpPr>
        <p:spPr>
          <a:xfrm>
            <a:off x="2937564" y="4336821"/>
            <a:ext cx="2082800" cy="923330"/>
          </a:xfrm>
          <a:prstGeom prst="rect">
            <a:avLst/>
          </a:prstGeom>
          <a:noFill/>
        </p:spPr>
        <p:txBody>
          <a:bodyPr wrap="square" rtlCol="0">
            <a:spAutoFit/>
          </a:bodyPr>
          <a:lstStyle/>
          <a:p>
            <a:r>
              <a:rPr lang="en-US" dirty="0"/>
              <a:t>Read or create something for fun every day</a:t>
            </a:r>
          </a:p>
        </p:txBody>
      </p:sp>
      <p:sp>
        <p:nvSpPr>
          <p:cNvPr id="8" name="TextBox 7">
            <a:extLst>
              <a:ext uri="{FF2B5EF4-FFF2-40B4-BE49-F238E27FC236}">
                <a16:creationId xmlns:a16="http://schemas.microsoft.com/office/drawing/2014/main" id="{D7713E0A-7890-450B-B89D-65B55E5A70FE}"/>
              </a:ext>
            </a:extLst>
          </p:cNvPr>
          <p:cNvSpPr txBox="1"/>
          <p:nvPr/>
        </p:nvSpPr>
        <p:spPr>
          <a:xfrm>
            <a:off x="2810564" y="1597849"/>
            <a:ext cx="2082800" cy="923330"/>
          </a:xfrm>
          <a:prstGeom prst="rect">
            <a:avLst/>
          </a:prstGeom>
          <a:noFill/>
        </p:spPr>
        <p:txBody>
          <a:bodyPr wrap="square" rtlCol="0">
            <a:spAutoFit/>
          </a:bodyPr>
          <a:lstStyle/>
          <a:p>
            <a:r>
              <a:rPr lang="en-US" dirty="0">
                <a:latin typeface="Corbel" panose="020B0503020204020204" pitchFamily="34" charset="0"/>
              </a:rPr>
              <a:t>Do something nice for someone else each day</a:t>
            </a:r>
          </a:p>
        </p:txBody>
      </p:sp>
      <p:sp>
        <p:nvSpPr>
          <p:cNvPr id="9" name="TextBox 8">
            <a:extLst>
              <a:ext uri="{FF2B5EF4-FFF2-40B4-BE49-F238E27FC236}">
                <a16:creationId xmlns:a16="http://schemas.microsoft.com/office/drawing/2014/main" id="{16E9FE77-0136-468D-A6ED-DBBD6D8B123C}"/>
              </a:ext>
            </a:extLst>
          </p:cNvPr>
          <p:cNvSpPr txBox="1"/>
          <p:nvPr/>
        </p:nvSpPr>
        <p:spPr>
          <a:xfrm>
            <a:off x="363882" y="1637630"/>
            <a:ext cx="2082800" cy="1754326"/>
          </a:xfrm>
          <a:prstGeom prst="rect">
            <a:avLst/>
          </a:prstGeom>
          <a:noFill/>
        </p:spPr>
        <p:txBody>
          <a:bodyPr wrap="square" rtlCol="0">
            <a:spAutoFit/>
          </a:bodyPr>
          <a:lstStyle/>
          <a:p>
            <a:r>
              <a:rPr lang="en-US" dirty="0">
                <a:latin typeface="Corbel" panose="020B0503020204020204" pitchFamily="34" charset="0"/>
              </a:rPr>
              <a:t>Look for one  connection each week between daily life &amp; the gospel, then share it with </a:t>
            </a:r>
          </a:p>
          <a:p>
            <a:r>
              <a:rPr lang="en-US" dirty="0">
                <a:latin typeface="Corbel" panose="020B0503020204020204" pitchFamily="34" charset="0"/>
              </a:rPr>
              <a:t>family or friends</a:t>
            </a:r>
          </a:p>
        </p:txBody>
      </p:sp>
      <p:sp>
        <p:nvSpPr>
          <p:cNvPr id="10" name="TextBox 9">
            <a:extLst>
              <a:ext uri="{FF2B5EF4-FFF2-40B4-BE49-F238E27FC236}">
                <a16:creationId xmlns:a16="http://schemas.microsoft.com/office/drawing/2014/main" id="{0AB6AA73-B3B6-4F00-80D5-21FB7EDEE841}"/>
              </a:ext>
            </a:extLst>
          </p:cNvPr>
          <p:cNvSpPr txBox="1"/>
          <p:nvPr/>
        </p:nvSpPr>
        <p:spPr>
          <a:xfrm>
            <a:off x="5073043" y="1597849"/>
            <a:ext cx="3707075" cy="3477875"/>
          </a:xfrm>
          <a:prstGeom prst="rect">
            <a:avLst/>
          </a:prstGeom>
          <a:noFill/>
        </p:spPr>
        <p:txBody>
          <a:bodyPr wrap="square" rtlCol="0">
            <a:spAutoFit/>
          </a:bodyPr>
          <a:lstStyle/>
          <a:p>
            <a:pPr algn="ctr"/>
            <a:r>
              <a:rPr lang="en-US" sz="4400" b="1" dirty="0">
                <a:latin typeface="Corbel" panose="020B0503020204020204" pitchFamily="34" charset="0"/>
              </a:rPr>
              <a:t>Sister Montgomery’s </a:t>
            </a:r>
          </a:p>
          <a:p>
            <a:pPr algn="ctr"/>
            <a:r>
              <a:rPr lang="en-US" sz="4400" b="1" dirty="0">
                <a:latin typeface="Corbel" panose="020B0503020204020204" pitchFamily="34" charset="0"/>
              </a:rPr>
              <a:t>Small &amp; Simple</a:t>
            </a:r>
          </a:p>
          <a:p>
            <a:pPr algn="ctr"/>
            <a:r>
              <a:rPr lang="en-US" sz="4400" b="1" dirty="0">
                <a:latin typeface="Corbel" panose="020B0503020204020204" pitchFamily="34" charset="0"/>
              </a:rPr>
              <a:t>Goals</a:t>
            </a:r>
          </a:p>
        </p:txBody>
      </p:sp>
    </p:spTree>
    <p:extLst>
      <p:ext uri="{BB962C8B-B14F-4D97-AF65-F5344CB8AC3E}">
        <p14:creationId xmlns:p14="http://schemas.microsoft.com/office/powerpoint/2010/main" val="27022014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ell phone&#10;&#10;Description automatically generated">
            <a:extLst>
              <a:ext uri="{FF2B5EF4-FFF2-40B4-BE49-F238E27FC236}">
                <a16:creationId xmlns:a16="http://schemas.microsoft.com/office/drawing/2014/main" id="{7B9E2D2F-6A28-480D-94B3-D7C991E0872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34023"/>
            <a:ext cx="5274365" cy="6823977"/>
          </a:xfrm>
        </p:spPr>
      </p:pic>
      <p:sp>
        <p:nvSpPr>
          <p:cNvPr id="6" name="TextBox 5">
            <a:extLst>
              <a:ext uri="{FF2B5EF4-FFF2-40B4-BE49-F238E27FC236}">
                <a16:creationId xmlns:a16="http://schemas.microsoft.com/office/drawing/2014/main" id="{12F11CAB-800C-496C-BF61-ACCBCF5A35B0}"/>
              </a:ext>
            </a:extLst>
          </p:cNvPr>
          <p:cNvSpPr txBox="1"/>
          <p:nvPr/>
        </p:nvSpPr>
        <p:spPr>
          <a:xfrm>
            <a:off x="5892800" y="6488668"/>
            <a:ext cx="3088640" cy="369332"/>
          </a:xfrm>
          <a:prstGeom prst="rect">
            <a:avLst/>
          </a:prstGeom>
          <a:noFill/>
        </p:spPr>
        <p:txBody>
          <a:bodyPr wrap="square" rtlCol="0">
            <a:spAutoFit/>
          </a:bodyPr>
          <a:lstStyle/>
          <a:p>
            <a:r>
              <a:rPr lang="en-US" dirty="0">
                <a:latin typeface="Cavolini" panose="03000502040302020204" pitchFamily="66" charset="0"/>
                <a:cs typeface="Cavolini" panose="03000502040302020204" pitchFamily="66" charset="0"/>
              </a:rPr>
              <a:t>Image:  LDS Scriptures</a:t>
            </a:r>
          </a:p>
        </p:txBody>
      </p:sp>
      <p:sp>
        <p:nvSpPr>
          <p:cNvPr id="4" name="TextBox 3">
            <a:extLst>
              <a:ext uri="{FF2B5EF4-FFF2-40B4-BE49-F238E27FC236}">
                <a16:creationId xmlns:a16="http://schemas.microsoft.com/office/drawing/2014/main" id="{31F4C841-52E5-452B-9B02-3D82403F06AD}"/>
              </a:ext>
            </a:extLst>
          </p:cNvPr>
          <p:cNvSpPr txBox="1"/>
          <p:nvPr/>
        </p:nvSpPr>
        <p:spPr>
          <a:xfrm>
            <a:off x="5367129" y="2384182"/>
            <a:ext cx="3353684" cy="2123658"/>
          </a:xfrm>
          <a:prstGeom prst="rect">
            <a:avLst/>
          </a:prstGeom>
          <a:noFill/>
        </p:spPr>
        <p:txBody>
          <a:bodyPr wrap="square" rtlCol="0">
            <a:spAutoFit/>
          </a:bodyPr>
          <a:lstStyle/>
          <a:p>
            <a:pPr algn="ctr"/>
            <a:r>
              <a:rPr lang="en-US" sz="4400" b="1" dirty="0">
                <a:latin typeface="Corbel" panose="020B0503020204020204" pitchFamily="34" charset="0"/>
              </a:rPr>
              <a:t>What goals will you try this week?</a:t>
            </a:r>
          </a:p>
        </p:txBody>
      </p:sp>
    </p:spTree>
    <p:extLst>
      <p:ext uri="{BB962C8B-B14F-4D97-AF65-F5344CB8AC3E}">
        <p14:creationId xmlns:p14="http://schemas.microsoft.com/office/powerpoint/2010/main" val="42053646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plate of fresh fruit and vegetables&#10;&#10;Description automatically generated">
            <a:extLst>
              <a:ext uri="{FF2B5EF4-FFF2-40B4-BE49-F238E27FC236}">
                <a16:creationId xmlns:a16="http://schemas.microsoft.com/office/drawing/2014/main" id="{A27B7486-5D87-4899-B6FE-C26367E20077}"/>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4418" r="7581" b="-1"/>
          <a:stretch/>
        </p:blipFill>
        <p:spPr>
          <a:xfrm>
            <a:off x="-2285" y="10"/>
            <a:ext cx="9143999" cy="6857990"/>
          </a:xfrm>
          <a:prstGeom prst="rect">
            <a:avLst/>
          </a:prstGeom>
        </p:spPr>
      </p:pic>
      <p:sp>
        <p:nvSpPr>
          <p:cNvPr id="13" name="Rectangle 12">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9143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9C569795-599E-4E6E-B474-B7071AEFB963}"/>
              </a:ext>
            </a:extLst>
          </p:cNvPr>
          <p:cNvSpPr txBox="1"/>
          <p:nvPr/>
        </p:nvSpPr>
        <p:spPr>
          <a:xfrm>
            <a:off x="5905500" y="6489700"/>
            <a:ext cx="3247962" cy="369332"/>
          </a:xfrm>
          <a:prstGeom prst="rect">
            <a:avLst/>
          </a:prstGeom>
          <a:noFill/>
        </p:spPr>
        <p:txBody>
          <a:bodyPr wrap="square" rtlCol="0">
            <a:spAutoFit/>
          </a:bodyPr>
          <a:lstStyle/>
          <a:p>
            <a:pPr algn="ctr"/>
            <a:r>
              <a:rPr lang="en-US" dirty="0">
                <a:latin typeface="Corbel" panose="020B0503020204020204" pitchFamily="34" charset="0"/>
                <a:cs typeface="Cavolini" panose="03000502040302020204" pitchFamily="66" charset="0"/>
              </a:rPr>
              <a:t>Image:  Deborah Breen Whiting</a:t>
            </a:r>
          </a:p>
        </p:txBody>
      </p:sp>
      <p:pic>
        <p:nvPicPr>
          <p:cNvPr id="7" name="Content Placeholder 4" descr="A screenshot of a cell phone&#10;&#10;Description automatically generated">
            <a:extLst>
              <a:ext uri="{FF2B5EF4-FFF2-40B4-BE49-F238E27FC236}">
                <a16:creationId xmlns:a16="http://schemas.microsoft.com/office/drawing/2014/main" id="{47C712DA-F0BC-415F-B5B1-19A11F53AB02}"/>
              </a:ext>
            </a:extLst>
          </p:cNvPr>
          <p:cNvPicPr>
            <a:picLocks noChangeAspect="1"/>
          </p:cNvPicPr>
          <p:nvPr/>
        </p:nvPicPr>
        <p:blipFill rotWithShape="1">
          <a:blip r:embed="rId4">
            <a:extLst>
              <a:ext uri="{28A0092B-C50C-407E-A947-70E740481C1C}">
                <a14:useLocalDpi xmlns:a14="http://schemas.microsoft.com/office/drawing/2010/main" val="0"/>
              </a:ext>
            </a:extLst>
          </a:blip>
          <a:srcRect l="7387" t="79698" r="70160" b="16193"/>
          <a:stretch/>
        </p:blipFill>
        <p:spPr>
          <a:xfrm>
            <a:off x="635000" y="2512139"/>
            <a:ext cx="2362200" cy="559316"/>
          </a:xfrm>
          <a:prstGeom prst="rect">
            <a:avLst/>
          </a:prstGeom>
        </p:spPr>
      </p:pic>
    </p:spTree>
    <p:extLst>
      <p:ext uri="{BB962C8B-B14F-4D97-AF65-F5344CB8AC3E}">
        <p14:creationId xmlns:p14="http://schemas.microsoft.com/office/powerpoint/2010/main" val="14176289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young person riding a bicycle on a road&#10;&#10;Description automatically generated">
            <a:extLst>
              <a:ext uri="{FF2B5EF4-FFF2-40B4-BE49-F238E27FC236}">
                <a16:creationId xmlns:a16="http://schemas.microsoft.com/office/drawing/2014/main" id="{64139DDD-1379-4E39-B411-78DE7E2C82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TextBox 9">
            <a:extLst>
              <a:ext uri="{FF2B5EF4-FFF2-40B4-BE49-F238E27FC236}">
                <a16:creationId xmlns:a16="http://schemas.microsoft.com/office/drawing/2014/main" id="{ECDB16B0-BBCB-4B6F-994E-5303BB0DE62D}"/>
              </a:ext>
            </a:extLst>
          </p:cNvPr>
          <p:cNvSpPr txBox="1"/>
          <p:nvPr/>
        </p:nvSpPr>
        <p:spPr>
          <a:xfrm>
            <a:off x="7073900" y="6489700"/>
            <a:ext cx="2079562" cy="369332"/>
          </a:xfrm>
          <a:prstGeom prst="rect">
            <a:avLst/>
          </a:prstGeom>
          <a:noFill/>
        </p:spPr>
        <p:txBody>
          <a:bodyPr wrap="square" rtlCol="0">
            <a:spAutoFit/>
          </a:bodyPr>
          <a:lstStyle/>
          <a:p>
            <a:pPr algn="ctr"/>
            <a:r>
              <a:rPr lang="en-US" dirty="0">
                <a:solidFill>
                  <a:schemeClr val="bg1"/>
                </a:solidFill>
                <a:latin typeface="Corbel" panose="020B0503020204020204" pitchFamily="34" charset="0"/>
                <a:cs typeface="Cavolini" panose="03000502040302020204" pitchFamily="66" charset="0"/>
              </a:rPr>
              <a:t>Image:  Jason Goh</a:t>
            </a:r>
          </a:p>
        </p:txBody>
      </p:sp>
      <p:pic>
        <p:nvPicPr>
          <p:cNvPr id="5" name="Content Placeholder 4" descr="A screenshot of a cell phone&#10;&#10;Description automatically generated">
            <a:extLst>
              <a:ext uri="{FF2B5EF4-FFF2-40B4-BE49-F238E27FC236}">
                <a16:creationId xmlns:a16="http://schemas.microsoft.com/office/drawing/2014/main" id="{7531369B-AF65-4989-94A8-8ADC983EFAF0}"/>
              </a:ext>
            </a:extLst>
          </p:cNvPr>
          <p:cNvPicPr>
            <a:picLocks noChangeAspect="1"/>
          </p:cNvPicPr>
          <p:nvPr/>
        </p:nvPicPr>
        <p:blipFill rotWithShape="1">
          <a:blip r:embed="rId4">
            <a:extLst>
              <a:ext uri="{28A0092B-C50C-407E-A947-70E740481C1C}">
                <a14:useLocalDpi xmlns:a14="http://schemas.microsoft.com/office/drawing/2010/main" val="0"/>
              </a:ext>
            </a:extLst>
          </a:blip>
          <a:srcRect l="7387" t="79698" r="70160" b="16193"/>
          <a:stretch/>
        </p:blipFill>
        <p:spPr>
          <a:xfrm>
            <a:off x="533400" y="5035034"/>
            <a:ext cx="2362200" cy="559316"/>
          </a:xfrm>
          <a:prstGeom prst="rect">
            <a:avLst/>
          </a:prstGeom>
        </p:spPr>
      </p:pic>
    </p:spTree>
    <p:extLst>
      <p:ext uri="{BB962C8B-B14F-4D97-AF65-F5344CB8AC3E}">
        <p14:creationId xmlns:p14="http://schemas.microsoft.com/office/powerpoint/2010/main" val="18137402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indoor, toothbrush, cup, toy&#10;&#10;Description automatically generated">
            <a:extLst>
              <a:ext uri="{FF2B5EF4-FFF2-40B4-BE49-F238E27FC236}">
                <a16:creationId xmlns:a16="http://schemas.microsoft.com/office/drawing/2014/main" id="{E68A4789-DE49-4A36-AB28-25363279FD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9144000" cy="6858000"/>
          </a:xfrm>
          <a:prstGeom prst="rect">
            <a:avLst/>
          </a:prstGeom>
        </p:spPr>
      </p:pic>
      <p:sp>
        <p:nvSpPr>
          <p:cNvPr id="4" name="TextBox 3"/>
          <p:cNvSpPr txBox="1"/>
          <p:nvPr/>
        </p:nvSpPr>
        <p:spPr>
          <a:xfrm>
            <a:off x="6477000" y="6489700"/>
            <a:ext cx="2676462" cy="368300"/>
          </a:xfrm>
          <a:prstGeom prst="rect">
            <a:avLst/>
          </a:prstGeom>
          <a:noFill/>
        </p:spPr>
        <p:txBody>
          <a:bodyPr wrap="square" rtlCol="0">
            <a:spAutoFit/>
          </a:bodyPr>
          <a:lstStyle/>
          <a:p>
            <a:pPr algn="ctr"/>
            <a:r>
              <a:rPr lang="en-US" dirty="0">
                <a:latin typeface="Corbel" panose="020B0503020204020204" pitchFamily="34" charset="0"/>
                <a:cs typeface="Cavolini" panose="03000502040302020204" pitchFamily="66" charset="0"/>
              </a:rPr>
              <a:t>Image:  Steve </a:t>
            </a:r>
            <a:r>
              <a:rPr lang="en-US" dirty="0" err="1">
                <a:latin typeface="Corbel" panose="020B0503020204020204" pitchFamily="34" charset="0"/>
                <a:cs typeface="Cavolini" panose="03000502040302020204" pitchFamily="66" charset="0"/>
              </a:rPr>
              <a:t>Buissinne</a:t>
            </a:r>
            <a:endParaRPr lang="en-US" dirty="0">
              <a:latin typeface="Corbel" panose="020B0503020204020204" pitchFamily="34" charset="0"/>
              <a:cs typeface="Cavolini" panose="03000502040302020204" pitchFamily="66" charset="0"/>
            </a:endParaRPr>
          </a:p>
        </p:txBody>
      </p:sp>
      <p:pic>
        <p:nvPicPr>
          <p:cNvPr id="7" name="Content Placeholder 4" descr="A screenshot of a cell phone&#10;&#10;Description automatically generated">
            <a:extLst>
              <a:ext uri="{FF2B5EF4-FFF2-40B4-BE49-F238E27FC236}">
                <a16:creationId xmlns:a16="http://schemas.microsoft.com/office/drawing/2014/main" id="{C84CF3CD-AAEA-4B39-B07A-ACC87DAC7F39}"/>
              </a:ext>
            </a:extLst>
          </p:cNvPr>
          <p:cNvPicPr>
            <a:picLocks noChangeAspect="1"/>
          </p:cNvPicPr>
          <p:nvPr/>
        </p:nvPicPr>
        <p:blipFill rotWithShape="1">
          <a:blip r:embed="rId4">
            <a:extLst>
              <a:ext uri="{28A0092B-C50C-407E-A947-70E740481C1C}">
                <a14:useLocalDpi xmlns:a14="http://schemas.microsoft.com/office/drawing/2010/main" val="0"/>
              </a:ext>
            </a:extLst>
          </a:blip>
          <a:srcRect l="7387" t="79698" r="70160" b="16193"/>
          <a:stretch/>
        </p:blipFill>
        <p:spPr>
          <a:xfrm>
            <a:off x="368301" y="5080000"/>
            <a:ext cx="2362200" cy="559316"/>
          </a:xfrm>
          <a:prstGeom prst="rect">
            <a:avLst/>
          </a:prstGeom>
        </p:spPr>
      </p:pic>
    </p:spTree>
    <p:extLst>
      <p:ext uri="{BB962C8B-B14F-4D97-AF65-F5344CB8AC3E}">
        <p14:creationId xmlns:p14="http://schemas.microsoft.com/office/powerpoint/2010/main" val="16469269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toy&#10;&#10;Description automatically generated">
            <a:extLst>
              <a:ext uri="{FF2B5EF4-FFF2-40B4-BE49-F238E27FC236}">
                <a16:creationId xmlns:a16="http://schemas.microsoft.com/office/drawing/2014/main" id="{9C7C285F-AE00-4CF2-A051-3FA740832188}"/>
              </a:ext>
            </a:extLst>
          </p:cNvPr>
          <p:cNvPicPr>
            <a:picLocks noChangeAspect="1"/>
          </p:cNvPicPr>
          <p:nvPr/>
        </p:nvPicPr>
        <p:blipFill rotWithShape="1">
          <a:blip r:embed="rId3">
            <a:extLst>
              <a:ext uri="{28A0092B-C50C-407E-A947-70E740481C1C}">
                <a14:useLocalDpi xmlns:a14="http://schemas.microsoft.com/office/drawing/2010/main" val="0"/>
              </a:ext>
            </a:extLst>
          </a:blip>
          <a:srcRect l="7844" r="3490"/>
          <a:stretch/>
        </p:blipFill>
        <p:spPr>
          <a:xfrm>
            <a:off x="-2285" y="10"/>
            <a:ext cx="2313686" cy="1735262"/>
          </a:xfrm>
          <a:prstGeom prst="rect">
            <a:avLst/>
          </a:prstGeom>
        </p:spPr>
      </p:pic>
      <p:pic>
        <p:nvPicPr>
          <p:cNvPr id="6" name="Content Placeholder 7" descr="Many different kinds of donuts&#10;&#10;Description automatically generated">
            <a:extLst>
              <a:ext uri="{FF2B5EF4-FFF2-40B4-BE49-F238E27FC236}">
                <a16:creationId xmlns:a16="http://schemas.microsoft.com/office/drawing/2014/main" id="{CA1B1142-4279-4260-82A3-0F44C6252C4E}"/>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8235" r="16750" b="-1"/>
          <a:stretch/>
        </p:blipFill>
        <p:spPr>
          <a:xfrm>
            <a:off x="-2285" y="1714308"/>
            <a:ext cx="2313686" cy="1734944"/>
          </a:xfrm>
          <a:prstGeom prst="rect">
            <a:avLst/>
          </a:prstGeom>
        </p:spPr>
      </p:pic>
      <p:pic>
        <p:nvPicPr>
          <p:cNvPr id="7" name="Picture 6" descr="A picture containing food, grass&#10;&#10;Description automatically generated">
            <a:extLst>
              <a:ext uri="{FF2B5EF4-FFF2-40B4-BE49-F238E27FC236}">
                <a16:creationId xmlns:a16="http://schemas.microsoft.com/office/drawing/2014/main" id="{10EB2FFD-1679-450B-B1DC-CDD1E2C2398E}"/>
              </a:ext>
            </a:extLst>
          </p:cNvPr>
          <p:cNvPicPr>
            <a:picLocks noChangeAspect="1"/>
          </p:cNvPicPr>
          <p:nvPr/>
        </p:nvPicPr>
        <p:blipFill rotWithShape="1">
          <a:blip r:embed="rId5">
            <a:extLst>
              <a:ext uri="{28A0092B-C50C-407E-A947-70E740481C1C}">
                <a14:useLocalDpi xmlns:a14="http://schemas.microsoft.com/office/drawing/2010/main" val="0"/>
              </a:ext>
            </a:extLst>
          </a:blip>
          <a:srcRect l="3622" r="7376" b="-1"/>
          <a:stretch/>
        </p:blipFill>
        <p:spPr>
          <a:xfrm>
            <a:off x="0" y="3387785"/>
            <a:ext cx="2313262" cy="1734944"/>
          </a:xfrm>
          <a:prstGeom prst="rect">
            <a:avLst/>
          </a:prstGeom>
        </p:spPr>
      </p:pic>
      <p:pic>
        <p:nvPicPr>
          <p:cNvPr id="8" name="Picture 7" descr="A picture containing indoor, bicycle, sitting, table&#10;&#10;Description automatically generated">
            <a:extLst>
              <a:ext uri="{FF2B5EF4-FFF2-40B4-BE49-F238E27FC236}">
                <a16:creationId xmlns:a16="http://schemas.microsoft.com/office/drawing/2014/main" id="{5960283E-F692-4951-87E5-1A6CC3FAF6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124006"/>
            <a:ext cx="2311401" cy="1733984"/>
          </a:xfrm>
          <a:prstGeom prst="rect">
            <a:avLst/>
          </a:prstGeom>
        </p:spPr>
      </p:pic>
      <p:pic>
        <p:nvPicPr>
          <p:cNvPr id="10" name="Picture 9" descr="A picture containing food, colorful, many, filled&#10;&#10;Description automatically generated">
            <a:extLst>
              <a:ext uri="{FF2B5EF4-FFF2-40B4-BE49-F238E27FC236}">
                <a16:creationId xmlns:a16="http://schemas.microsoft.com/office/drawing/2014/main" id="{9F63BC52-9CF8-44DF-9205-CAA9D47C2AC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99348" y="3412084"/>
            <a:ext cx="2260599" cy="1695449"/>
          </a:xfrm>
          <a:prstGeom prst="rect">
            <a:avLst/>
          </a:prstGeom>
        </p:spPr>
      </p:pic>
      <p:pic>
        <p:nvPicPr>
          <p:cNvPr id="11" name="Picture 10" descr="A picture containing indoor, sitting, cake, bear&#10;&#10;Description automatically generated">
            <a:extLst>
              <a:ext uri="{FF2B5EF4-FFF2-40B4-BE49-F238E27FC236}">
                <a16:creationId xmlns:a16="http://schemas.microsoft.com/office/drawing/2014/main" id="{D2C6EDEA-C862-4331-AE55-BDB491B60D2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286645" y="1763002"/>
            <a:ext cx="2290754" cy="1686249"/>
          </a:xfrm>
          <a:prstGeom prst="rect">
            <a:avLst/>
          </a:prstGeom>
        </p:spPr>
      </p:pic>
      <p:pic>
        <p:nvPicPr>
          <p:cNvPr id="12" name="Picture 11" descr="A piece of fruit&#10;&#10;Description automatically generated">
            <a:extLst>
              <a:ext uri="{FF2B5EF4-FFF2-40B4-BE49-F238E27FC236}">
                <a16:creationId xmlns:a16="http://schemas.microsoft.com/office/drawing/2014/main" id="{4AD48B2D-4FB7-4C93-BBB4-C123989CDF6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84744" y="5101765"/>
            <a:ext cx="2313695" cy="1735271"/>
          </a:xfrm>
          <a:prstGeom prst="rect">
            <a:avLst/>
          </a:prstGeom>
        </p:spPr>
      </p:pic>
      <p:pic>
        <p:nvPicPr>
          <p:cNvPr id="13" name="Picture 12" descr="A pile of food&#10;&#10;Description automatically generated">
            <a:extLst>
              <a:ext uri="{FF2B5EF4-FFF2-40B4-BE49-F238E27FC236}">
                <a16:creationId xmlns:a16="http://schemas.microsoft.com/office/drawing/2014/main" id="{896A5364-51F9-4800-B886-39AAE4AFD13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84744" y="19022"/>
            <a:ext cx="2299959" cy="1724969"/>
          </a:xfrm>
          <a:prstGeom prst="rect">
            <a:avLst/>
          </a:prstGeom>
        </p:spPr>
      </p:pic>
      <p:sp>
        <p:nvSpPr>
          <p:cNvPr id="15" name="TextBox 14">
            <a:extLst>
              <a:ext uri="{FF2B5EF4-FFF2-40B4-BE49-F238E27FC236}">
                <a16:creationId xmlns:a16="http://schemas.microsoft.com/office/drawing/2014/main" id="{37B526BE-9215-4043-A862-50E5D1A69739}"/>
              </a:ext>
            </a:extLst>
          </p:cNvPr>
          <p:cNvSpPr txBox="1"/>
          <p:nvPr/>
        </p:nvSpPr>
        <p:spPr>
          <a:xfrm>
            <a:off x="4596144" y="5969400"/>
            <a:ext cx="4507215" cy="923330"/>
          </a:xfrm>
          <a:prstGeom prst="rect">
            <a:avLst/>
          </a:prstGeom>
          <a:noFill/>
        </p:spPr>
        <p:txBody>
          <a:bodyPr wrap="square" rtlCol="0">
            <a:spAutoFit/>
          </a:bodyPr>
          <a:lstStyle/>
          <a:p>
            <a:pPr algn="ctr">
              <a:spcAft>
                <a:spcPts val="600"/>
              </a:spcAft>
            </a:pPr>
            <a:r>
              <a:rPr lang="en-US" dirty="0">
                <a:latin typeface="Corbel" panose="020B0503020204020204" pitchFamily="34" charset="0"/>
              </a:rPr>
              <a:t>Images:  </a:t>
            </a:r>
            <a:r>
              <a:rPr lang="en-US" dirty="0" err="1">
                <a:latin typeface="Corbel" panose="020B0503020204020204" pitchFamily="34" charset="0"/>
              </a:rPr>
              <a:t>Alexas</a:t>
            </a:r>
            <a:r>
              <a:rPr lang="en-US" dirty="0">
                <a:latin typeface="Corbel" panose="020B0503020204020204" pitchFamily="34" charset="0"/>
              </a:rPr>
              <a:t> </a:t>
            </a:r>
            <a:r>
              <a:rPr lang="en-US" dirty="0" err="1">
                <a:latin typeface="Corbel" panose="020B0503020204020204" pitchFamily="34" charset="0"/>
              </a:rPr>
              <a:t>Fotos</a:t>
            </a:r>
            <a:r>
              <a:rPr lang="en-US" dirty="0">
                <a:latin typeface="Corbel" panose="020B0503020204020204" pitchFamily="34" charset="0"/>
              </a:rPr>
              <a:t>, Alex </a:t>
            </a:r>
            <a:r>
              <a:rPr lang="en-US" dirty="0" err="1">
                <a:latin typeface="Corbel" panose="020B0503020204020204" pitchFamily="34" charset="0"/>
              </a:rPr>
              <a:t>Hbaiu</a:t>
            </a:r>
            <a:r>
              <a:rPr lang="en-US" dirty="0">
                <a:latin typeface="Corbel" panose="020B0503020204020204" pitchFamily="34" charset="0"/>
              </a:rPr>
              <a:t>, </a:t>
            </a:r>
            <a:r>
              <a:rPr lang="en-US" dirty="0" err="1">
                <a:latin typeface="Corbel" panose="020B0503020204020204" pitchFamily="34" charset="0"/>
              </a:rPr>
              <a:t>Coleur</a:t>
            </a:r>
            <a:r>
              <a:rPr lang="en-US" dirty="0">
                <a:latin typeface="Corbel" panose="020B0503020204020204" pitchFamily="34" charset="0"/>
              </a:rPr>
              <a:t>, </a:t>
            </a:r>
            <a:r>
              <a:rPr lang="en-US" dirty="0" err="1">
                <a:latin typeface="Corbel" panose="020B0503020204020204" pitchFamily="34" charset="0"/>
              </a:rPr>
              <a:t>Foxumon</a:t>
            </a:r>
            <a:r>
              <a:rPr lang="en-US" dirty="0">
                <a:latin typeface="Corbel" panose="020B0503020204020204" pitchFamily="34" charset="0"/>
              </a:rPr>
              <a:t>, </a:t>
            </a:r>
            <a:r>
              <a:rPr lang="en-US" dirty="0" err="1">
                <a:latin typeface="Corbel" panose="020B0503020204020204" pitchFamily="34" charset="0"/>
              </a:rPr>
              <a:t>MathBfc</a:t>
            </a:r>
            <a:r>
              <a:rPr lang="en-US" dirty="0">
                <a:latin typeface="Corbel" panose="020B0503020204020204" pitchFamily="34" charset="0"/>
              </a:rPr>
              <a:t>, Public Domain Pictures, &amp; Richard Revel</a:t>
            </a:r>
          </a:p>
        </p:txBody>
      </p:sp>
      <p:sp>
        <p:nvSpPr>
          <p:cNvPr id="14" name="TextBox 13">
            <a:extLst>
              <a:ext uri="{FF2B5EF4-FFF2-40B4-BE49-F238E27FC236}">
                <a16:creationId xmlns:a16="http://schemas.microsoft.com/office/drawing/2014/main" id="{CFFA28B0-4A88-4403-A4D0-42D09839084C}"/>
              </a:ext>
            </a:extLst>
          </p:cNvPr>
          <p:cNvSpPr txBox="1"/>
          <p:nvPr/>
        </p:nvSpPr>
        <p:spPr>
          <a:xfrm>
            <a:off x="5276637" y="867641"/>
            <a:ext cx="3193991" cy="4154984"/>
          </a:xfrm>
          <a:prstGeom prst="rect">
            <a:avLst/>
          </a:prstGeom>
          <a:noFill/>
        </p:spPr>
        <p:txBody>
          <a:bodyPr wrap="square" rtlCol="0">
            <a:spAutoFit/>
          </a:bodyPr>
          <a:lstStyle/>
          <a:p>
            <a:pPr algn="ctr"/>
            <a:r>
              <a:rPr lang="en-US" sz="4400" b="1" dirty="0"/>
              <a:t>What “small and simple things” </a:t>
            </a:r>
          </a:p>
          <a:p>
            <a:pPr algn="ctr"/>
            <a:r>
              <a:rPr lang="en-US" sz="4400" b="1" dirty="0"/>
              <a:t>did you find in your house?</a:t>
            </a:r>
          </a:p>
        </p:txBody>
      </p:sp>
    </p:spTree>
    <p:extLst>
      <p:ext uri="{BB962C8B-B14F-4D97-AF65-F5344CB8AC3E}">
        <p14:creationId xmlns:p14="http://schemas.microsoft.com/office/powerpoint/2010/main" val="27879350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plate, table, food&#10;&#10;Description automatically generated">
            <a:extLst>
              <a:ext uri="{FF2B5EF4-FFF2-40B4-BE49-F238E27FC236}">
                <a16:creationId xmlns:a16="http://schemas.microsoft.com/office/drawing/2014/main" id="{95E795F8-F963-4717-9707-C181968270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7213600" y="6489700"/>
            <a:ext cx="1939862" cy="368300"/>
          </a:xfrm>
          <a:prstGeom prst="rect">
            <a:avLst/>
          </a:prstGeom>
          <a:noFill/>
        </p:spPr>
        <p:txBody>
          <a:bodyPr wrap="square" rtlCol="0">
            <a:spAutoFit/>
          </a:bodyPr>
          <a:lstStyle/>
          <a:p>
            <a:pPr algn="ctr"/>
            <a:r>
              <a:rPr lang="en-US" dirty="0">
                <a:latin typeface="Corbel" panose="020B0503020204020204" pitchFamily="34" charset="0"/>
                <a:cs typeface="Cavolini" panose="03000502040302020204" pitchFamily="66" charset="0"/>
              </a:rPr>
              <a:t>Image:  </a:t>
            </a:r>
            <a:r>
              <a:rPr lang="en-US" dirty="0" err="1">
                <a:latin typeface="Corbel" panose="020B0503020204020204" pitchFamily="34" charset="0"/>
                <a:cs typeface="Cavolini" panose="03000502040302020204" pitchFamily="66" charset="0"/>
              </a:rPr>
              <a:t>Evabalk</a:t>
            </a:r>
            <a:endParaRPr lang="en-US" dirty="0">
              <a:latin typeface="Corbel" panose="020B0503020204020204" pitchFamily="34" charset="0"/>
              <a:cs typeface="Cavolini" panose="03000502040302020204" pitchFamily="66" charset="0"/>
            </a:endParaRPr>
          </a:p>
        </p:txBody>
      </p:sp>
      <p:pic>
        <p:nvPicPr>
          <p:cNvPr id="5" name="Content Placeholder 4" descr="A screenshot of a cell phone&#10;&#10;Description automatically generated">
            <a:extLst>
              <a:ext uri="{FF2B5EF4-FFF2-40B4-BE49-F238E27FC236}">
                <a16:creationId xmlns:a16="http://schemas.microsoft.com/office/drawing/2014/main" id="{B49B702C-45E5-4D5C-9D46-1D96DD9F1EF7}"/>
              </a:ext>
            </a:extLst>
          </p:cNvPr>
          <p:cNvPicPr>
            <a:picLocks noChangeAspect="1"/>
          </p:cNvPicPr>
          <p:nvPr/>
        </p:nvPicPr>
        <p:blipFill rotWithShape="1">
          <a:blip r:embed="rId4">
            <a:extLst>
              <a:ext uri="{28A0092B-C50C-407E-A947-70E740481C1C}">
                <a14:useLocalDpi xmlns:a14="http://schemas.microsoft.com/office/drawing/2010/main" val="0"/>
              </a:ext>
            </a:extLst>
          </a:blip>
          <a:srcRect l="7387" t="79698" r="70160" b="16193"/>
          <a:stretch/>
        </p:blipFill>
        <p:spPr>
          <a:xfrm>
            <a:off x="609600" y="1707634"/>
            <a:ext cx="2362200" cy="559316"/>
          </a:xfrm>
          <a:prstGeom prst="rect">
            <a:avLst/>
          </a:prstGeom>
        </p:spPr>
      </p:pic>
    </p:spTree>
    <p:extLst>
      <p:ext uri="{BB962C8B-B14F-4D97-AF65-F5344CB8AC3E}">
        <p14:creationId xmlns:p14="http://schemas.microsoft.com/office/powerpoint/2010/main" val="1019321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refrigerator, young&#10;&#10;Description automatically generated">
            <a:extLst>
              <a:ext uri="{FF2B5EF4-FFF2-40B4-BE49-F238E27FC236}">
                <a16:creationId xmlns:a16="http://schemas.microsoft.com/office/drawing/2014/main" id="{3B7FDCCE-9D9A-4197-85D9-00BE339EE942}"/>
              </a:ext>
            </a:extLst>
          </p:cNvPr>
          <p:cNvPicPr>
            <a:picLocks noChangeAspect="1"/>
          </p:cNvPicPr>
          <p:nvPr/>
        </p:nvPicPr>
        <p:blipFill rotWithShape="1">
          <a:blip r:embed="rId3">
            <a:extLst>
              <a:ext uri="{28A0092B-C50C-407E-A947-70E740481C1C}">
                <a14:useLocalDpi xmlns:a14="http://schemas.microsoft.com/office/drawing/2010/main" val="0"/>
              </a:ext>
            </a:extLst>
          </a:blip>
          <a:srcRect l="6779" r="2528" b="-2"/>
          <a:stretch/>
        </p:blipFill>
        <p:spPr>
          <a:xfrm>
            <a:off x="147637" y="173518"/>
            <a:ext cx="8848725" cy="6512763"/>
          </a:xfrm>
          <a:prstGeom prst="rect">
            <a:avLst/>
          </a:prstGeom>
        </p:spPr>
      </p:pic>
      <p:sp>
        <p:nvSpPr>
          <p:cNvPr id="7" name="TextBox 6">
            <a:extLst>
              <a:ext uri="{FF2B5EF4-FFF2-40B4-BE49-F238E27FC236}">
                <a16:creationId xmlns:a16="http://schemas.microsoft.com/office/drawing/2014/main" id="{CB175E3A-3C69-4688-A198-70E2A53D8C22}"/>
              </a:ext>
            </a:extLst>
          </p:cNvPr>
          <p:cNvSpPr txBox="1"/>
          <p:nvPr/>
        </p:nvSpPr>
        <p:spPr>
          <a:xfrm>
            <a:off x="6616700" y="6489700"/>
            <a:ext cx="2536762" cy="369332"/>
          </a:xfrm>
          <a:prstGeom prst="rect">
            <a:avLst/>
          </a:prstGeom>
          <a:noFill/>
        </p:spPr>
        <p:txBody>
          <a:bodyPr wrap="square" rtlCol="0">
            <a:spAutoFit/>
          </a:bodyPr>
          <a:lstStyle/>
          <a:p>
            <a:pPr algn="ctr"/>
            <a:r>
              <a:rPr lang="en-US" dirty="0">
                <a:latin typeface="Corbel" panose="020B0503020204020204" pitchFamily="34" charset="0"/>
                <a:cs typeface="Cavolini" panose="03000502040302020204" pitchFamily="66" charset="0"/>
              </a:rPr>
              <a:t>Image:  Gerd Altmann</a:t>
            </a:r>
          </a:p>
        </p:txBody>
      </p:sp>
      <p:pic>
        <p:nvPicPr>
          <p:cNvPr id="5" name="Content Placeholder 4" descr="A screenshot of a cell phone&#10;&#10;Description automatically generated">
            <a:extLst>
              <a:ext uri="{FF2B5EF4-FFF2-40B4-BE49-F238E27FC236}">
                <a16:creationId xmlns:a16="http://schemas.microsoft.com/office/drawing/2014/main" id="{C259DEF0-E1FD-4AF4-B3D9-96130A2BF155}"/>
              </a:ext>
            </a:extLst>
          </p:cNvPr>
          <p:cNvPicPr>
            <a:picLocks noChangeAspect="1"/>
          </p:cNvPicPr>
          <p:nvPr/>
        </p:nvPicPr>
        <p:blipFill rotWithShape="1">
          <a:blip r:embed="rId4">
            <a:extLst>
              <a:ext uri="{28A0092B-C50C-407E-A947-70E740481C1C}">
                <a14:useLocalDpi xmlns:a14="http://schemas.microsoft.com/office/drawing/2010/main" val="0"/>
              </a:ext>
            </a:extLst>
          </a:blip>
          <a:srcRect l="7387" t="79698" r="70160" b="16193"/>
          <a:stretch/>
        </p:blipFill>
        <p:spPr>
          <a:xfrm>
            <a:off x="3246783" y="5930384"/>
            <a:ext cx="2362200" cy="559316"/>
          </a:xfrm>
          <a:prstGeom prst="rect">
            <a:avLst/>
          </a:prstGeom>
        </p:spPr>
      </p:pic>
    </p:spTree>
    <p:extLst>
      <p:ext uri="{BB962C8B-B14F-4D97-AF65-F5344CB8AC3E}">
        <p14:creationId xmlns:p14="http://schemas.microsoft.com/office/powerpoint/2010/main" val="40587989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lose up of a device&#10;&#10;Description automatically generated">
            <a:extLst>
              <a:ext uri="{FF2B5EF4-FFF2-40B4-BE49-F238E27FC236}">
                <a16:creationId xmlns:a16="http://schemas.microsoft.com/office/drawing/2014/main" id="{DB550365-269E-43A7-995D-43B48AC3A43E}"/>
              </a:ext>
            </a:extLst>
          </p:cNvPr>
          <p:cNvPicPr>
            <a:picLocks noChangeAspect="1"/>
          </p:cNvPicPr>
          <p:nvPr/>
        </p:nvPicPr>
        <p:blipFill rotWithShape="1">
          <a:blip r:embed="rId3">
            <a:extLst>
              <a:ext uri="{28A0092B-C50C-407E-A947-70E740481C1C}">
                <a14:useLocalDpi xmlns:a14="http://schemas.microsoft.com/office/drawing/2010/main" val="0"/>
              </a:ext>
            </a:extLst>
          </a:blip>
          <a:srcRect r="20653" b="1"/>
          <a:stretch/>
        </p:blipFill>
        <p:spPr>
          <a:xfrm>
            <a:off x="20" y="1282"/>
            <a:ext cx="9143980" cy="6856718"/>
          </a:xfrm>
          <a:prstGeom prst="rect">
            <a:avLst/>
          </a:prstGeom>
        </p:spPr>
      </p:pic>
      <p:sp>
        <p:nvSpPr>
          <p:cNvPr id="10" name="TextBox 9">
            <a:extLst>
              <a:ext uri="{FF2B5EF4-FFF2-40B4-BE49-F238E27FC236}">
                <a16:creationId xmlns:a16="http://schemas.microsoft.com/office/drawing/2014/main" id="{ECDB16B0-BBCB-4B6F-994E-5303BB0DE62D}"/>
              </a:ext>
            </a:extLst>
          </p:cNvPr>
          <p:cNvSpPr txBox="1"/>
          <p:nvPr/>
        </p:nvSpPr>
        <p:spPr>
          <a:xfrm>
            <a:off x="6616700" y="6489700"/>
            <a:ext cx="2536762" cy="369332"/>
          </a:xfrm>
          <a:prstGeom prst="rect">
            <a:avLst/>
          </a:prstGeom>
          <a:noFill/>
        </p:spPr>
        <p:txBody>
          <a:bodyPr wrap="square" rtlCol="0">
            <a:spAutoFit/>
          </a:bodyPr>
          <a:lstStyle/>
          <a:p>
            <a:pPr algn="ctr"/>
            <a:r>
              <a:rPr lang="en-US" dirty="0">
                <a:latin typeface="Corbel" panose="020B0503020204020204" pitchFamily="34" charset="0"/>
                <a:cs typeface="Cavolini" panose="03000502040302020204" pitchFamily="66" charset="0"/>
              </a:rPr>
              <a:t>Image:  Alexandra Koch</a:t>
            </a:r>
          </a:p>
        </p:txBody>
      </p:sp>
      <p:pic>
        <p:nvPicPr>
          <p:cNvPr id="5" name="Content Placeholder 4" descr="A screenshot of a cell phone&#10;&#10;Description automatically generated">
            <a:extLst>
              <a:ext uri="{FF2B5EF4-FFF2-40B4-BE49-F238E27FC236}">
                <a16:creationId xmlns:a16="http://schemas.microsoft.com/office/drawing/2014/main" id="{7531369B-AF65-4989-94A8-8ADC983EFAF0}"/>
              </a:ext>
            </a:extLst>
          </p:cNvPr>
          <p:cNvPicPr>
            <a:picLocks noChangeAspect="1"/>
          </p:cNvPicPr>
          <p:nvPr/>
        </p:nvPicPr>
        <p:blipFill rotWithShape="1">
          <a:blip r:embed="rId4">
            <a:extLst>
              <a:ext uri="{28A0092B-C50C-407E-A947-70E740481C1C}">
                <a14:useLocalDpi xmlns:a14="http://schemas.microsoft.com/office/drawing/2010/main" val="0"/>
              </a:ext>
            </a:extLst>
          </a:blip>
          <a:srcRect l="7387" t="79698" r="70160" b="16193"/>
          <a:stretch/>
        </p:blipFill>
        <p:spPr>
          <a:xfrm>
            <a:off x="546100" y="4895334"/>
            <a:ext cx="2362200" cy="559316"/>
          </a:xfrm>
          <a:prstGeom prst="rect">
            <a:avLst/>
          </a:prstGeom>
        </p:spPr>
      </p:pic>
    </p:spTree>
    <p:extLst>
      <p:ext uri="{BB962C8B-B14F-4D97-AF65-F5344CB8AC3E}">
        <p14:creationId xmlns:p14="http://schemas.microsoft.com/office/powerpoint/2010/main" val="14893373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erson, indoor, holding, hand&#10;&#10;Description automatically generated">
            <a:extLst>
              <a:ext uri="{FF2B5EF4-FFF2-40B4-BE49-F238E27FC236}">
                <a16:creationId xmlns:a16="http://schemas.microsoft.com/office/drawing/2014/main" id="{709108B9-46AB-4167-AC36-951ACA9488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xtBox 5">
            <a:extLst>
              <a:ext uri="{FF2B5EF4-FFF2-40B4-BE49-F238E27FC236}">
                <a16:creationId xmlns:a16="http://schemas.microsoft.com/office/drawing/2014/main" id="{E6A11050-CCF6-442B-AF76-66957C886D1B}"/>
              </a:ext>
            </a:extLst>
          </p:cNvPr>
          <p:cNvSpPr txBox="1"/>
          <p:nvPr/>
        </p:nvSpPr>
        <p:spPr>
          <a:xfrm>
            <a:off x="6858000" y="6464299"/>
            <a:ext cx="2261265" cy="369332"/>
          </a:xfrm>
          <a:prstGeom prst="rect">
            <a:avLst/>
          </a:prstGeom>
          <a:noFill/>
        </p:spPr>
        <p:txBody>
          <a:bodyPr wrap="square" rtlCol="0">
            <a:spAutoFit/>
          </a:bodyPr>
          <a:lstStyle/>
          <a:p>
            <a:pPr algn="ctr">
              <a:spcAft>
                <a:spcPts val="600"/>
              </a:spcAft>
            </a:pPr>
            <a:r>
              <a:rPr lang="en-US" dirty="0">
                <a:solidFill>
                  <a:schemeClr val="bg1"/>
                </a:solidFill>
                <a:latin typeface="Corbel" panose="020B0503020204020204" pitchFamily="34" charset="0"/>
              </a:rPr>
              <a:t>Image: Martin </a:t>
            </a:r>
            <a:r>
              <a:rPr lang="en-US" dirty="0" err="1">
                <a:solidFill>
                  <a:schemeClr val="bg1"/>
                </a:solidFill>
                <a:latin typeface="Corbel" panose="020B0503020204020204" pitchFamily="34" charset="0"/>
              </a:rPr>
              <a:t>Vorel</a:t>
            </a:r>
            <a:endParaRPr lang="en-US" dirty="0">
              <a:solidFill>
                <a:schemeClr val="bg1"/>
              </a:solidFill>
              <a:latin typeface="Corbel" panose="020B0503020204020204" pitchFamily="34" charset="0"/>
            </a:endParaRPr>
          </a:p>
        </p:txBody>
      </p:sp>
      <p:pic>
        <p:nvPicPr>
          <p:cNvPr id="9" name="Content Placeholder 4" descr="A screenshot of a cell phone&#10;&#10;Description automatically generated">
            <a:extLst>
              <a:ext uri="{FF2B5EF4-FFF2-40B4-BE49-F238E27FC236}">
                <a16:creationId xmlns:a16="http://schemas.microsoft.com/office/drawing/2014/main" id="{F152FCA5-2284-4265-98A4-1889A5A97030}"/>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59861" t="79702" r="7183" b="16006"/>
          <a:stretch/>
        </p:blipFill>
        <p:spPr>
          <a:xfrm>
            <a:off x="317500" y="546100"/>
            <a:ext cx="3467100" cy="584200"/>
          </a:xfrm>
        </p:spPr>
      </p:pic>
    </p:spTree>
    <p:extLst>
      <p:ext uri="{BB962C8B-B14F-4D97-AF65-F5344CB8AC3E}">
        <p14:creationId xmlns:p14="http://schemas.microsoft.com/office/powerpoint/2010/main" val="2216163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screenshot of a cell phone&#10;&#10;Description automatically generated">
            <a:extLst>
              <a:ext uri="{FF2B5EF4-FFF2-40B4-BE49-F238E27FC236}">
                <a16:creationId xmlns:a16="http://schemas.microsoft.com/office/drawing/2014/main" id="{ED4626E1-15EA-419D-8716-00A0EC8FE5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0" y="762000"/>
            <a:ext cx="9144000" cy="6096000"/>
          </a:xfrm>
          <a:prstGeom prst="rect">
            <a:avLst/>
          </a:prstGeom>
        </p:spPr>
      </p:pic>
      <p:sp>
        <p:nvSpPr>
          <p:cNvPr id="6" name="TextBox 5">
            <a:extLst>
              <a:ext uri="{FF2B5EF4-FFF2-40B4-BE49-F238E27FC236}">
                <a16:creationId xmlns:a16="http://schemas.microsoft.com/office/drawing/2014/main" id="{E6A11050-CCF6-442B-AF76-66957C886D1B}"/>
              </a:ext>
            </a:extLst>
          </p:cNvPr>
          <p:cNvSpPr txBox="1"/>
          <p:nvPr/>
        </p:nvSpPr>
        <p:spPr>
          <a:xfrm>
            <a:off x="7239000" y="6413499"/>
            <a:ext cx="1880265" cy="368989"/>
          </a:xfrm>
          <a:prstGeom prst="rect">
            <a:avLst/>
          </a:prstGeom>
          <a:noFill/>
        </p:spPr>
        <p:txBody>
          <a:bodyPr wrap="square" rtlCol="0">
            <a:spAutoFit/>
          </a:bodyPr>
          <a:lstStyle/>
          <a:p>
            <a:pPr algn="ctr">
              <a:spcAft>
                <a:spcPts val="600"/>
              </a:spcAft>
            </a:pPr>
            <a:r>
              <a:rPr lang="en-US" dirty="0">
                <a:latin typeface="Corbel" panose="020B0503020204020204" pitchFamily="34" charset="0"/>
              </a:rPr>
              <a:t>Image: </a:t>
            </a:r>
            <a:r>
              <a:rPr lang="en-US" dirty="0" err="1">
                <a:latin typeface="Corbel" panose="020B0503020204020204" pitchFamily="34" charset="0"/>
              </a:rPr>
              <a:t>Tumisu</a:t>
            </a:r>
            <a:endParaRPr lang="en-US" dirty="0">
              <a:latin typeface="Corbel" panose="020B0503020204020204" pitchFamily="34" charset="0"/>
            </a:endParaRPr>
          </a:p>
        </p:txBody>
      </p:sp>
      <p:pic>
        <p:nvPicPr>
          <p:cNvPr id="9" name="Content Placeholder 4" descr="A screenshot of a cell phone&#10;&#10;Description automatically generated">
            <a:extLst>
              <a:ext uri="{FF2B5EF4-FFF2-40B4-BE49-F238E27FC236}">
                <a16:creationId xmlns:a16="http://schemas.microsoft.com/office/drawing/2014/main" id="{F152FCA5-2284-4265-98A4-1889A5A97030}"/>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59861" t="79702" r="7183" b="16006"/>
          <a:stretch/>
        </p:blipFill>
        <p:spPr>
          <a:xfrm>
            <a:off x="190500" y="177800"/>
            <a:ext cx="3467100" cy="584200"/>
          </a:xfrm>
        </p:spPr>
      </p:pic>
    </p:spTree>
    <p:extLst>
      <p:ext uri="{BB962C8B-B14F-4D97-AF65-F5344CB8AC3E}">
        <p14:creationId xmlns:p14="http://schemas.microsoft.com/office/powerpoint/2010/main" val="12748874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ano keyboard&#10;&#10;Description automatically generated">
            <a:extLst>
              <a:ext uri="{FF2B5EF4-FFF2-40B4-BE49-F238E27FC236}">
                <a16:creationId xmlns:a16="http://schemas.microsoft.com/office/drawing/2014/main" id="{618AD011-BF6C-453E-8D69-B8386E591E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19265" cy="6858000"/>
          </a:xfrm>
          <a:prstGeom prst="rect">
            <a:avLst/>
          </a:prstGeom>
        </p:spPr>
      </p:pic>
      <p:sp>
        <p:nvSpPr>
          <p:cNvPr id="6" name="TextBox 5">
            <a:extLst>
              <a:ext uri="{FF2B5EF4-FFF2-40B4-BE49-F238E27FC236}">
                <a16:creationId xmlns:a16="http://schemas.microsoft.com/office/drawing/2014/main" id="{E6A11050-CCF6-442B-AF76-66957C886D1B}"/>
              </a:ext>
            </a:extLst>
          </p:cNvPr>
          <p:cNvSpPr txBox="1"/>
          <p:nvPr/>
        </p:nvSpPr>
        <p:spPr>
          <a:xfrm>
            <a:off x="6540500" y="6413499"/>
            <a:ext cx="2578765" cy="369332"/>
          </a:xfrm>
          <a:prstGeom prst="rect">
            <a:avLst/>
          </a:prstGeom>
          <a:noFill/>
        </p:spPr>
        <p:txBody>
          <a:bodyPr wrap="square" rtlCol="0">
            <a:spAutoFit/>
          </a:bodyPr>
          <a:lstStyle/>
          <a:p>
            <a:pPr algn="ctr">
              <a:spcAft>
                <a:spcPts val="600"/>
              </a:spcAft>
            </a:pPr>
            <a:r>
              <a:rPr lang="en-US" dirty="0">
                <a:solidFill>
                  <a:schemeClr val="bg1"/>
                </a:solidFill>
                <a:latin typeface="Corbel" panose="020B0503020204020204" pitchFamily="34" charset="0"/>
              </a:rPr>
              <a:t>Image: Vlad </a:t>
            </a:r>
            <a:r>
              <a:rPr lang="en-US" dirty="0" err="1">
                <a:solidFill>
                  <a:schemeClr val="bg1"/>
                </a:solidFill>
                <a:latin typeface="Corbel" panose="020B0503020204020204" pitchFamily="34" charset="0"/>
              </a:rPr>
              <a:t>Vasnetsov</a:t>
            </a:r>
            <a:endParaRPr lang="en-US" dirty="0">
              <a:solidFill>
                <a:schemeClr val="bg1"/>
              </a:solidFill>
              <a:latin typeface="Corbel" panose="020B0503020204020204" pitchFamily="34" charset="0"/>
            </a:endParaRPr>
          </a:p>
        </p:txBody>
      </p:sp>
      <p:pic>
        <p:nvPicPr>
          <p:cNvPr id="9" name="Content Placeholder 4" descr="A screenshot of a cell phone&#10;&#10;Description automatically generated">
            <a:extLst>
              <a:ext uri="{FF2B5EF4-FFF2-40B4-BE49-F238E27FC236}">
                <a16:creationId xmlns:a16="http://schemas.microsoft.com/office/drawing/2014/main" id="{F152FCA5-2284-4265-98A4-1889A5A97030}"/>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59861" t="79702" r="7183" b="16006"/>
          <a:stretch/>
        </p:blipFill>
        <p:spPr>
          <a:xfrm>
            <a:off x="317500" y="546100"/>
            <a:ext cx="3467100" cy="584200"/>
          </a:xfrm>
        </p:spPr>
      </p:pic>
    </p:spTree>
    <p:extLst>
      <p:ext uri="{BB962C8B-B14F-4D97-AF65-F5344CB8AC3E}">
        <p14:creationId xmlns:p14="http://schemas.microsoft.com/office/powerpoint/2010/main" val="28882481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 computer, computer, sitting&#10;&#10;Description automatically generated">
            <a:extLst>
              <a:ext uri="{FF2B5EF4-FFF2-40B4-BE49-F238E27FC236}">
                <a16:creationId xmlns:a16="http://schemas.microsoft.com/office/drawing/2014/main" id="{FB02FED7-FF91-4B9C-AD59-BA7D8E9E5E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Box 8">
            <a:extLst>
              <a:ext uri="{FF2B5EF4-FFF2-40B4-BE49-F238E27FC236}">
                <a16:creationId xmlns:a16="http://schemas.microsoft.com/office/drawing/2014/main" id="{54F61EE7-281B-451E-B5F0-0B99A383AD08}"/>
              </a:ext>
            </a:extLst>
          </p:cNvPr>
          <p:cNvSpPr txBox="1"/>
          <p:nvPr/>
        </p:nvSpPr>
        <p:spPr>
          <a:xfrm>
            <a:off x="6616700" y="6489700"/>
            <a:ext cx="2536762" cy="369332"/>
          </a:xfrm>
          <a:prstGeom prst="rect">
            <a:avLst/>
          </a:prstGeom>
          <a:noFill/>
        </p:spPr>
        <p:txBody>
          <a:bodyPr wrap="square" rtlCol="0">
            <a:spAutoFit/>
          </a:bodyPr>
          <a:lstStyle/>
          <a:p>
            <a:pPr algn="ctr"/>
            <a:r>
              <a:rPr lang="en-US" dirty="0">
                <a:latin typeface="Corbel" panose="020B0503020204020204" pitchFamily="34" charset="0"/>
                <a:cs typeface="Cavolini" panose="03000502040302020204" pitchFamily="66" charset="0"/>
              </a:rPr>
              <a:t>Image:  Alexandra Koch</a:t>
            </a:r>
          </a:p>
        </p:txBody>
      </p:sp>
      <p:pic>
        <p:nvPicPr>
          <p:cNvPr id="4" name="Content Placeholder 4" descr="A screenshot of a cell phone&#10;&#10;Description automatically generated">
            <a:extLst>
              <a:ext uri="{FF2B5EF4-FFF2-40B4-BE49-F238E27FC236}">
                <a16:creationId xmlns:a16="http://schemas.microsoft.com/office/drawing/2014/main" id="{6FBCAEDA-7CE5-4977-88BE-9C2E88537661}"/>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59861" t="79702" r="7183" b="16006"/>
          <a:stretch/>
        </p:blipFill>
        <p:spPr>
          <a:xfrm>
            <a:off x="5016500" y="1295400"/>
            <a:ext cx="3467100" cy="584200"/>
          </a:xfrm>
        </p:spPr>
      </p:pic>
    </p:spTree>
    <p:extLst>
      <p:ext uri="{BB962C8B-B14F-4D97-AF65-F5344CB8AC3E}">
        <p14:creationId xmlns:p14="http://schemas.microsoft.com/office/powerpoint/2010/main" val="34783632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oy&#10;&#10;Description automatically generated">
            <a:extLst>
              <a:ext uri="{FF2B5EF4-FFF2-40B4-BE49-F238E27FC236}">
                <a16:creationId xmlns:a16="http://schemas.microsoft.com/office/drawing/2014/main" id="{A7B3F045-F0CD-4684-A204-F7B63F2A45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9144000" cy="6858000"/>
          </a:xfrm>
          <a:prstGeom prst="rect">
            <a:avLst/>
          </a:prstGeom>
        </p:spPr>
      </p:pic>
      <p:sp>
        <p:nvSpPr>
          <p:cNvPr id="9" name="TextBox 8">
            <a:extLst>
              <a:ext uri="{FF2B5EF4-FFF2-40B4-BE49-F238E27FC236}">
                <a16:creationId xmlns:a16="http://schemas.microsoft.com/office/drawing/2014/main" id="{54F61EE7-281B-451E-B5F0-0B99A383AD08}"/>
              </a:ext>
            </a:extLst>
          </p:cNvPr>
          <p:cNvSpPr txBox="1"/>
          <p:nvPr/>
        </p:nvSpPr>
        <p:spPr>
          <a:xfrm>
            <a:off x="6616700" y="6489700"/>
            <a:ext cx="2536762" cy="369332"/>
          </a:xfrm>
          <a:prstGeom prst="rect">
            <a:avLst/>
          </a:prstGeom>
          <a:noFill/>
        </p:spPr>
        <p:txBody>
          <a:bodyPr wrap="square" rtlCol="0">
            <a:spAutoFit/>
          </a:bodyPr>
          <a:lstStyle/>
          <a:p>
            <a:pPr algn="ctr"/>
            <a:r>
              <a:rPr lang="en-US" dirty="0">
                <a:latin typeface="Corbel" panose="020B0503020204020204" pitchFamily="34" charset="0"/>
                <a:cs typeface="Cavolini" panose="03000502040302020204" pitchFamily="66" charset="0"/>
              </a:rPr>
              <a:t>Image:  Alexandra Koch</a:t>
            </a:r>
          </a:p>
        </p:txBody>
      </p:sp>
      <p:pic>
        <p:nvPicPr>
          <p:cNvPr id="7" name="Content Placeholder 4" descr="A screenshot of a cell phone&#10;&#10;Description automatically generated">
            <a:extLst>
              <a:ext uri="{FF2B5EF4-FFF2-40B4-BE49-F238E27FC236}">
                <a16:creationId xmlns:a16="http://schemas.microsoft.com/office/drawing/2014/main" id="{AB30C5FA-35FA-48C1-8D63-DF6E209F9F85}"/>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75373" t="17626" r="7485" b="78082"/>
          <a:stretch/>
        </p:blipFill>
        <p:spPr>
          <a:xfrm>
            <a:off x="689114" y="855455"/>
            <a:ext cx="1803400" cy="584200"/>
          </a:xfrm>
        </p:spPr>
      </p:pic>
    </p:spTree>
    <p:extLst>
      <p:ext uri="{BB962C8B-B14F-4D97-AF65-F5344CB8AC3E}">
        <p14:creationId xmlns:p14="http://schemas.microsoft.com/office/powerpoint/2010/main" val="1649289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indoor, person, sitting, bed&#10;&#10;Description automatically generated">
            <a:extLst>
              <a:ext uri="{FF2B5EF4-FFF2-40B4-BE49-F238E27FC236}">
                <a16:creationId xmlns:a16="http://schemas.microsoft.com/office/drawing/2014/main" id="{81EEC7D9-EAE4-4A91-88FA-ECD4271580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43252"/>
          </a:xfrm>
          <a:prstGeom prst="rect">
            <a:avLst/>
          </a:prstGeom>
        </p:spPr>
      </p:pic>
      <p:sp>
        <p:nvSpPr>
          <p:cNvPr id="4" name="TextBox 3">
            <a:extLst>
              <a:ext uri="{FF2B5EF4-FFF2-40B4-BE49-F238E27FC236}">
                <a16:creationId xmlns:a16="http://schemas.microsoft.com/office/drawing/2014/main" id="{1ADFD1B7-0F45-4EA9-9EE7-8329BFCF0B16}"/>
              </a:ext>
            </a:extLst>
          </p:cNvPr>
          <p:cNvSpPr txBox="1"/>
          <p:nvPr/>
        </p:nvSpPr>
        <p:spPr>
          <a:xfrm>
            <a:off x="5406887" y="6502400"/>
            <a:ext cx="3574553" cy="369332"/>
          </a:xfrm>
          <a:prstGeom prst="rect">
            <a:avLst/>
          </a:prstGeom>
          <a:noFill/>
        </p:spPr>
        <p:txBody>
          <a:bodyPr wrap="square" rtlCol="0">
            <a:spAutoFit/>
          </a:bodyPr>
          <a:lstStyle/>
          <a:p>
            <a:pPr algn="ctr"/>
            <a:r>
              <a:rPr lang="en-US" dirty="0">
                <a:solidFill>
                  <a:schemeClr val="bg1"/>
                </a:solidFill>
                <a:latin typeface="Corbel" panose="020B0503020204020204" pitchFamily="34" charset="0"/>
                <a:cs typeface="Cavolini" panose="03000502040302020204" pitchFamily="66" charset="0"/>
              </a:rPr>
              <a:t>Image:  The Church of Jesus Christ</a:t>
            </a:r>
          </a:p>
        </p:txBody>
      </p:sp>
      <p:pic>
        <p:nvPicPr>
          <p:cNvPr id="7" name="Content Placeholder 4" descr="A screenshot of a cell phone&#10;&#10;Description automatically generated">
            <a:extLst>
              <a:ext uri="{FF2B5EF4-FFF2-40B4-BE49-F238E27FC236}">
                <a16:creationId xmlns:a16="http://schemas.microsoft.com/office/drawing/2014/main" id="{DA079FD0-A2DB-45B2-B0FA-0136B7D84E0A}"/>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75373" t="17626" r="7485" b="78082"/>
          <a:stretch/>
        </p:blipFill>
        <p:spPr>
          <a:xfrm>
            <a:off x="6292463" y="2220429"/>
            <a:ext cx="1803400" cy="584200"/>
          </a:xfrm>
        </p:spPr>
      </p:pic>
    </p:spTree>
    <p:extLst>
      <p:ext uri="{BB962C8B-B14F-4D97-AF65-F5344CB8AC3E}">
        <p14:creationId xmlns:p14="http://schemas.microsoft.com/office/powerpoint/2010/main" val="42040420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pattFill prst="pct5">
          <a:fgClr>
            <a:srgbClr val="FF3399"/>
          </a:fgClr>
          <a:bgClr>
            <a:schemeClr val="bg1"/>
          </a:bgClr>
        </a:pattFill>
        <a:effectLst/>
      </p:bgPr>
    </p:bg>
    <p:spTree>
      <p:nvGrpSpPr>
        <p:cNvPr id="1" name=""/>
        <p:cNvGrpSpPr/>
        <p:nvPr/>
      </p:nvGrpSpPr>
      <p:grpSpPr>
        <a:xfrm>
          <a:off x="0" y="0"/>
          <a:ext cx="0" cy="0"/>
          <a:chOff x="0" y="0"/>
          <a:chExt cx="0" cy="0"/>
        </a:xfrm>
      </p:grpSpPr>
      <p:pic>
        <p:nvPicPr>
          <p:cNvPr id="4" name="Picture 3" descr="A person that is standing in a room&#10;&#10;Description automatically generated">
            <a:extLst>
              <a:ext uri="{FF2B5EF4-FFF2-40B4-BE49-F238E27FC236}">
                <a16:creationId xmlns:a16="http://schemas.microsoft.com/office/drawing/2014/main" id="{05F87FDD-7EAF-49EF-95BA-642DF9E838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314122" cy="6879122"/>
          </a:xfrm>
          <a:prstGeom prst="rect">
            <a:avLst/>
          </a:prstGeom>
        </p:spPr>
      </p:pic>
      <p:sp>
        <p:nvSpPr>
          <p:cNvPr id="10" name="TextBox 9">
            <a:extLst>
              <a:ext uri="{FF2B5EF4-FFF2-40B4-BE49-F238E27FC236}">
                <a16:creationId xmlns:a16="http://schemas.microsoft.com/office/drawing/2014/main" id="{ECDB16B0-BBCB-4B6F-994E-5303BB0DE62D}"/>
              </a:ext>
            </a:extLst>
          </p:cNvPr>
          <p:cNvSpPr txBox="1"/>
          <p:nvPr/>
        </p:nvSpPr>
        <p:spPr>
          <a:xfrm>
            <a:off x="5473148" y="6489700"/>
            <a:ext cx="3680314" cy="369332"/>
          </a:xfrm>
          <a:prstGeom prst="rect">
            <a:avLst/>
          </a:prstGeom>
          <a:noFill/>
        </p:spPr>
        <p:txBody>
          <a:bodyPr wrap="square" rtlCol="0">
            <a:spAutoFit/>
          </a:bodyPr>
          <a:lstStyle/>
          <a:p>
            <a:pPr algn="ctr"/>
            <a:r>
              <a:rPr lang="en-US" dirty="0">
                <a:latin typeface="Corbel" panose="020B0503020204020204" pitchFamily="34" charset="0"/>
                <a:cs typeface="Cavolini" panose="03000502040302020204" pitchFamily="66" charset="0"/>
              </a:rPr>
              <a:t>Image:  The Church of Jesus Christ</a:t>
            </a:r>
          </a:p>
        </p:txBody>
      </p:sp>
      <p:sp>
        <p:nvSpPr>
          <p:cNvPr id="12" name="TextBox 11">
            <a:extLst>
              <a:ext uri="{FF2B5EF4-FFF2-40B4-BE49-F238E27FC236}">
                <a16:creationId xmlns:a16="http://schemas.microsoft.com/office/drawing/2014/main" id="{F391BB77-2376-4091-969E-05018730B4AF}"/>
              </a:ext>
            </a:extLst>
          </p:cNvPr>
          <p:cNvSpPr txBox="1"/>
          <p:nvPr/>
        </p:nvSpPr>
        <p:spPr>
          <a:xfrm>
            <a:off x="2440663" y="2875722"/>
            <a:ext cx="2952972" cy="1754326"/>
          </a:xfrm>
          <a:prstGeom prst="rect">
            <a:avLst/>
          </a:prstGeom>
          <a:noFill/>
        </p:spPr>
        <p:txBody>
          <a:bodyPr wrap="square" rtlCol="0">
            <a:spAutoFit/>
          </a:bodyPr>
          <a:lstStyle/>
          <a:p>
            <a:pPr algn="ctr"/>
            <a:r>
              <a:rPr lang="en-US" sz="3600" b="1" dirty="0">
                <a:solidFill>
                  <a:schemeClr val="bg1"/>
                </a:solidFill>
                <a:latin typeface="Corbel" panose="020B0503020204020204" pitchFamily="34" charset="0"/>
              </a:rPr>
              <a:t>Love One Another, </a:t>
            </a:r>
          </a:p>
          <a:p>
            <a:pPr algn="ctr"/>
            <a:r>
              <a:rPr lang="en-US" sz="3600" b="1" dirty="0">
                <a:solidFill>
                  <a:schemeClr val="bg1"/>
                </a:solidFill>
                <a:latin typeface="Corbel" panose="020B0503020204020204" pitchFamily="34" charset="0"/>
              </a:rPr>
              <a:t>p. 136</a:t>
            </a:r>
          </a:p>
        </p:txBody>
      </p:sp>
      <p:pic>
        <p:nvPicPr>
          <p:cNvPr id="14" name="Content Placeholder 4" descr="A screenshot of a cell phone&#10;&#10;Description automatically generated">
            <a:extLst>
              <a:ext uri="{FF2B5EF4-FFF2-40B4-BE49-F238E27FC236}">
                <a16:creationId xmlns:a16="http://schemas.microsoft.com/office/drawing/2014/main" id="{A3FB295F-5168-47C2-B83C-4C721AB326A2}"/>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75373" t="17626" r="7485" b="78082"/>
          <a:stretch/>
        </p:blipFill>
        <p:spPr>
          <a:xfrm>
            <a:off x="2239618" y="318872"/>
            <a:ext cx="1803400" cy="584200"/>
          </a:xfrm>
        </p:spPr>
      </p:pic>
      <p:sp>
        <p:nvSpPr>
          <p:cNvPr id="15" name="TextBox 14">
            <a:extLst>
              <a:ext uri="{FF2B5EF4-FFF2-40B4-BE49-F238E27FC236}">
                <a16:creationId xmlns:a16="http://schemas.microsoft.com/office/drawing/2014/main" id="{0288CE74-ABB0-421F-A135-7B37188028A2}"/>
              </a:ext>
            </a:extLst>
          </p:cNvPr>
          <p:cNvSpPr txBox="1"/>
          <p:nvPr/>
        </p:nvSpPr>
        <p:spPr>
          <a:xfrm>
            <a:off x="2427963" y="5072822"/>
            <a:ext cx="2448837" cy="954107"/>
          </a:xfrm>
          <a:prstGeom prst="rect">
            <a:avLst/>
          </a:prstGeom>
          <a:noFill/>
        </p:spPr>
        <p:txBody>
          <a:bodyPr wrap="square" rtlCol="0">
            <a:spAutoFit/>
          </a:bodyPr>
          <a:lstStyle/>
          <a:p>
            <a:pPr algn="ctr"/>
            <a:r>
              <a:rPr lang="en-US" sz="2800" b="1" dirty="0">
                <a:solidFill>
                  <a:schemeClr val="bg1"/>
                </a:solidFill>
                <a:latin typeface="Corbel" panose="020B0503020204020204" pitchFamily="34" charset="0"/>
              </a:rPr>
              <a:t>(See Alma 38:12)</a:t>
            </a:r>
          </a:p>
        </p:txBody>
      </p:sp>
    </p:spTree>
    <p:extLst>
      <p:ext uri="{BB962C8B-B14F-4D97-AF65-F5344CB8AC3E}">
        <p14:creationId xmlns:p14="http://schemas.microsoft.com/office/powerpoint/2010/main" val="4179261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mall and Simple Things">
            <a:extLst>
              <a:ext uri="{FF2B5EF4-FFF2-40B4-BE49-F238E27FC236}">
                <a16:creationId xmlns:a16="http://schemas.microsoft.com/office/drawing/2014/main" id="{288C6D5B-E858-4730-B149-B12DE593977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3BAEAED-BE62-43C2-85F8-C8F57A979F18}"/>
              </a:ext>
            </a:extLst>
          </p:cNvPr>
          <p:cNvSpPr txBox="1"/>
          <p:nvPr/>
        </p:nvSpPr>
        <p:spPr>
          <a:xfrm>
            <a:off x="2939717" y="6488668"/>
            <a:ext cx="3264565" cy="369332"/>
          </a:xfrm>
          <a:prstGeom prst="rect">
            <a:avLst/>
          </a:prstGeom>
          <a:noFill/>
        </p:spPr>
        <p:txBody>
          <a:bodyPr wrap="square" rtlCol="0">
            <a:spAutoFit/>
          </a:bodyPr>
          <a:lstStyle/>
          <a:p>
            <a:pPr algn="ctr">
              <a:spcAft>
                <a:spcPts val="600"/>
              </a:spcAft>
            </a:pPr>
            <a:r>
              <a:rPr lang="en-US" dirty="0">
                <a:solidFill>
                  <a:schemeClr val="bg1"/>
                </a:solidFill>
                <a:latin typeface="Corbel" panose="020B0503020204020204" pitchFamily="34" charset="0"/>
              </a:rPr>
              <a:t>Image:  LDS Daily on Instagram</a:t>
            </a:r>
          </a:p>
        </p:txBody>
      </p:sp>
      <p:sp>
        <p:nvSpPr>
          <p:cNvPr id="4" name="TextBox 3">
            <a:extLst>
              <a:ext uri="{FF2B5EF4-FFF2-40B4-BE49-F238E27FC236}">
                <a16:creationId xmlns:a16="http://schemas.microsoft.com/office/drawing/2014/main" id="{75662748-4E68-4FE6-BF19-93C5EE17D984}"/>
              </a:ext>
            </a:extLst>
          </p:cNvPr>
          <p:cNvSpPr txBox="1"/>
          <p:nvPr/>
        </p:nvSpPr>
        <p:spPr>
          <a:xfrm>
            <a:off x="2883155" y="4611231"/>
            <a:ext cx="3193991" cy="1569660"/>
          </a:xfrm>
          <a:prstGeom prst="rect">
            <a:avLst/>
          </a:prstGeom>
          <a:noFill/>
        </p:spPr>
        <p:txBody>
          <a:bodyPr wrap="square" rtlCol="0">
            <a:spAutoFit/>
          </a:bodyPr>
          <a:lstStyle/>
          <a:p>
            <a:pPr algn="ctr"/>
            <a:r>
              <a:rPr lang="en-US" sz="3200" b="1" dirty="0">
                <a:solidFill>
                  <a:schemeClr val="bg1"/>
                </a:solidFill>
              </a:rPr>
              <a:t>Ants can lift 50 times their own body weight!</a:t>
            </a:r>
          </a:p>
        </p:txBody>
      </p:sp>
    </p:spTree>
    <p:extLst>
      <p:ext uri="{BB962C8B-B14F-4D97-AF65-F5344CB8AC3E}">
        <p14:creationId xmlns:p14="http://schemas.microsoft.com/office/powerpoint/2010/main" val="22167007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9AC4B3F-1CB8-4DF8-95B7-FE2DE09D3609}"/>
              </a:ext>
            </a:extLst>
          </p:cNvPr>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a:xfrm rot="16200000">
            <a:off x="1206500" y="-977900"/>
            <a:ext cx="6750050" cy="892175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5" name="TextBox 4">
            <a:extLst>
              <a:ext uri="{FF2B5EF4-FFF2-40B4-BE49-F238E27FC236}">
                <a16:creationId xmlns:a16="http://schemas.microsoft.com/office/drawing/2014/main" id="{A9EA4784-C7A7-437D-93D7-BE53AC0EDA08}"/>
              </a:ext>
            </a:extLst>
          </p:cNvPr>
          <p:cNvSpPr txBox="1"/>
          <p:nvPr/>
        </p:nvSpPr>
        <p:spPr>
          <a:xfrm>
            <a:off x="5406887" y="6502400"/>
            <a:ext cx="3574553" cy="369332"/>
          </a:xfrm>
          <a:prstGeom prst="rect">
            <a:avLst/>
          </a:prstGeom>
          <a:noFill/>
        </p:spPr>
        <p:txBody>
          <a:bodyPr wrap="square" rtlCol="0">
            <a:spAutoFit/>
          </a:bodyPr>
          <a:lstStyle/>
          <a:p>
            <a:pPr algn="ctr"/>
            <a:r>
              <a:rPr lang="en-US" dirty="0">
                <a:solidFill>
                  <a:schemeClr val="bg1"/>
                </a:solidFill>
                <a:latin typeface="Corbel" panose="020B0503020204020204" pitchFamily="34" charset="0"/>
                <a:cs typeface="Cavolini" panose="03000502040302020204" pitchFamily="66" charset="0"/>
              </a:rPr>
              <a:t>Image:  The Church of Jesus Christ</a:t>
            </a:r>
          </a:p>
        </p:txBody>
      </p:sp>
      <p:sp>
        <p:nvSpPr>
          <p:cNvPr id="6" name="TextBox 5">
            <a:extLst>
              <a:ext uri="{FF2B5EF4-FFF2-40B4-BE49-F238E27FC236}">
                <a16:creationId xmlns:a16="http://schemas.microsoft.com/office/drawing/2014/main" id="{0645B512-8E48-44F7-82DD-E0EAF0DA7FBA}"/>
              </a:ext>
            </a:extLst>
          </p:cNvPr>
          <p:cNvSpPr txBox="1"/>
          <p:nvPr/>
        </p:nvSpPr>
        <p:spPr>
          <a:xfrm>
            <a:off x="1276665" y="1598552"/>
            <a:ext cx="3694873" cy="1446550"/>
          </a:xfrm>
          <a:prstGeom prst="rect">
            <a:avLst/>
          </a:prstGeom>
          <a:noFill/>
        </p:spPr>
        <p:txBody>
          <a:bodyPr wrap="square" rtlCol="0">
            <a:spAutoFit/>
          </a:bodyPr>
          <a:lstStyle/>
          <a:p>
            <a:pPr algn="ctr"/>
            <a:r>
              <a:rPr lang="en-US" sz="4400" b="1" dirty="0">
                <a:solidFill>
                  <a:schemeClr val="bg1"/>
                </a:solidFill>
              </a:rPr>
              <a:t>Little Purple Pansies, p. 244</a:t>
            </a:r>
          </a:p>
        </p:txBody>
      </p:sp>
    </p:spTree>
    <p:extLst>
      <p:ext uri="{BB962C8B-B14F-4D97-AF65-F5344CB8AC3E}">
        <p14:creationId xmlns:p14="http://schemas.microsoft.com/office/powerpoint/2010/main" val="20733278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Shape 2">
            <a:extLst>
              <a:ext uri="{FF2B5EF4-FFF2-40B4-BE49-F238E27FC236}">
                <a16:creationId xmlns:a16="http://schemas.microsoft.com/office/drawing/2014/main" id="{8D3575B0-9472-4F12-8918-5625CFD679A3}"/>
              </a:ext>
            </a:extLst>
          </p:cNvPr>
          <p:cNvSpPr/>
          <p:nvPr/>
        </p:nvSpPr>
        <p:spPr>
          <a:xfrm rot="5400000">
            <a:off x="230505" y="209233"/>
            <a:ext cx="5076190" cy="5118735"/>
          </a:xfrm>
          <a:prstGeom prst="corner">
            <a:avLst>
              <a:gd name="adj1" fmla="val 27028"/>
              <a:gd name="adj2" fmla="val 27028"/>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4" name="Picture 3" descr="A group of people in a field&#10;&#10;Description automatically generated">
            <a:extLst>
              <a:ext uri="{FF2B5EF4-FFF2-40B4-BE49-F238E27FC236}">
                <a16:creationId xmlns:a16="http://schemas.microsoft.com/office/drawing/2014/main" id="{DE2971B5-B0D1-4872-9206-0EC189183443}"/>
              </a:ext>
            </a:extLst>
          </p:cNvPr>
          <p:cNvPicPr/>
          <p:nvPr/>
        </p:nvPicPr>
        <p:blipFill rotWithShape="1">
          <a:blip r:embed="rId3">
            <a:extLst>
              <a:ext uri="{28A0092B-C50C-407E-A947-70E740481C1C}">
                <a14:useLocalDpi xmlns:a14="http://schemas.microsoft.com/office/drawing/2010/main" val="0"/>
              </a:ext>
            </a:extLst>
          </a:blip>
          <a:srcRect l="4028" r="7288" b="-1"/>
          <a:stretch/>
        </p:blipFill>
        <p:spPr>
          <a:xfrm>
            <a:off x="1714500" y="1781808"/>
            <a:ext cx="7429500" cy="5076192"/>
          </a:xfrm>
          <a:prstGeom prst="rect">
            <a:avLst/>
          </a:prstGeom>
        </p:spPr>
      </p:pic>
      <p:sp>
        <p:nvSpPr>
          <p:cNvPr id="2" name="TextBox 1">
            <a:extLst>
              <a:ext uri="{FF2B5EF4-FFF2-40B4-BE49-F238E27FC236}">
                <a16:creationId xmlns:a16="http://schemas.microsoft.com/office/drawing/2014/main" id="{1993AAB9-A074-471E-8EFD-4CCF7EF135DA}"/>
              </a:ext>
            </a:extLst>
          </p:cNvPr>
          <p:cNvSpPr txBox="1"/>
          <p:nvPr/>
        </p:nvSpPr>
        <p:spPr>
          <a:xfrm>
            <a:off x="466566" y="150592"/>
            <a:ext cx="990600" cy="1631216"/>
          </a:xfrm>
          <a:prstGeom prst="rect">
            <a:avLst/>
          </a:prstGeom>
          <a:noFill/>
        </p:spPr>
        <p:txBody>
          <a:bodyPr wrap="square" rtlCol="0">
            <a:spAutoFit/>
          </a:bodyPr>
          <a:lstStyle/>
          <a:p>
            <a:pPr algn="ctr"/>
            <a:r>
              <a:rPr lang="en-US" sz="10000" dirty="0">
                <a:solidFill>
                  <a:schemeClr val="bg1"/>
                </a:solidFill>
                <a:latin typeface="Corbel" panose="020B0503020204020204" pitchFamily="34" charset="0"/>
              </a:rPr>
              <a:t>1</a:t>
            </a:r>
          </a:p>
        </p:txBody>
      </p:sp>
      <p:sp>
        <p:nvSpPr>
          <p:cNvPr id="6" name="TextBox 5">
            <a:extLst>
              <a:ext uri="{FF2B5EF4-FFF2-40B4-BE49-F238E27FC236}">
                <a16:creationId xmlns:a16="http://schemas.microsoft.com/office/drawing/2014/main" id="{DDF009F8-6BF7-436A-9D87-4DC732B3C3D4}"/>
              </a:ext>
            </a:extLst>
          </p:cNvPr>
          <p:cNvSpPr txBox="1"/>
          <p:nvPr/>
        </p:nvSpPr>
        <p:spPr>
          <a:xfrm>
            <a:off x="5829300" y="6502400"/>
            <a:ext cx="3152140" cy="369332"/>
          </a:xfrm>
          <a:prstGeom prst="rect">
            <a:avLst/>
          </a:prstGeom>
          <a:noFill/>
        </p:spPr>
        <p:txBody>
          <a:bodyPr wrap="square" rtlCol="0">
            <a:spAutoFit/>
          </a:bodyPr>
          <a:lstStyle/>
          <a:p>
            <a:pPr algn="ctr"/>
            <a:r>
              <a:rPr lang="en-US" dirty="0">
                <a:solidFill>
                  <a:schemeClr val="bg1"/>
                </a:solidFill>
                <a:latin typeface="Corbel" panose="020B0503020204020204" pitchFamily="34" charset="0"/>
                <a:cs typeface="Cavolini" panose="03000502040302020204" pitchFamily="66" charset="0"/>
              </a:rPr>
              <a:t>Image:  Gospel Media Library</a:t>
            </a:r>
          </a:p>
        </p:txBody>
      </p:sp>
    </p:spTree>
    <p:extLst>
      <p:ext uri="{BB962C8B-B14F-4D97-AF65-F5344CB8AC3E}">
        <p14:creationId xmlns:p14="http://schemas.microsoft.com/office/powerpoint/2010/main" val="38651542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and leg finger distance small arm note close up human body little low demonstration short thumb index finger sign language sense human action">
            <a:extLst>
              <a:ext uri="{FF2B5EF4-FFF2-40B4-BE49-F238E27FC236}">
                <a16:creationId xmlns:a16="http://schemas.microsoft.com/office/drawing/2014/main" id="{0E4D80E5-840F-4BDF-99B5-55F86C7890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F66FA7F-199B-4E21-98AF-E55237D5A851}"/>
              </a:ext>
            </a:extLst>
          </p:cNvPr>
          <p:cNvSpPr txBox="1"/>
          <p:nvPr/>
        </p:nvSpPr>
        <p:spPr>
          <a:xfrm>
            <a:off x="7315200" y="6464300"/>
            <a:ext cx="1666240" cy="369332"/>
          </a:xfrm>
          <a:prstGeom prst="rect">
            <a:avLst/>
          </a:prstGeom>
          <a:noFill/>
        </p:spPr>
        <p:txBody>
          <a:bodyPr wrap="square" rtlCol="0">
            <a:spAutoFit/>
          </a:bodyPr>
          <a:lstStyle/>
          <a:p>
            <a:pPr algn="ctr"/>
            <a:r>
              <a:rPr lang="en-US" dirty="0">
                <a:solidFill>
                  <a:schemeClr val="bg1"/>
                </a:solidFill>
                <a:latin typeface="Corbel" panose="020B0503020204020204" pitchFamily="34" charset="0"/>
                <a:cs typeface="Cavolini" panose="03000502040302020204" pitchFamily="66" charset="0"/>
              </a:rPr>
              <a:t>Image:  </a:t>
            </a:r>
            <a:r>
              <a:rPr lang="en-US" dirty="0" err="1">
                <a:solidFill>
                  <a:schemeClr val="bg1"/>
                </a:solidFill>
                <a:latin typeface="Corbel" panose="020B0503020204020204" pitchFamily="34" charset="0"/>
                <a:cs typeface="Cavolini" panose="03000502040302020204" pitchFamily="66" charset="0"/>
              </a:rPr>
              <a:t>Pxhere</a:t>
            </a:r>
            <a:endParaRPr lang="en-US" dirty="0">
              <a:solidFill>
                <a:schemeClr val="bg1"/>
              </a:solidFill>
              <a:latin typeface="Corbel" panose="020B0503020204020204" pitchFamily="34" charset="0"/>
              <a:cs typeface="Cavolini" panose="03000502040302020204" pitchFamily="66" charset="0"/>
            </a:endParaRPr>
          </a:p>
        </p:txBody>
      </p:sp>
    </p:spTree>
    <p:extLst>
      <p:ext uri="{BB962C8B-B14F-4D97-AF65-F5344CB8AC3E}">
        <p14:creationId xmlns:p14="http://schemas.microsoft.com/office/powerpoint/2010/main" val="3134747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pattFill prst="pct5">
          <a:fgClr>
            <a:srgbClr val="7030A0"/>
          </a:fgClr>
          <a:bgClr>
            <a:schemeClr val="bg1"/>
          </a:bgClr>
        </a:patt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E72708E-A49A-46BA-94BD-40971059DC63}"/>
              </a:ext>
            </a:extLst>
          </p:cNvPr>
          <p:cNvPicPr>
            <a:picLocks noGrp="1"/>
          </p:cNvPicPr>
          <p:nvPr>
            <p:ph idx="1"/>
          </p:nvPr>
        </p:nvPicPr>
        <p:blipFill>
          <a:blip r:embed="rId3" cstate="print">
            <a:extLst>
              <a:ext uri="{28A0092B-C50C-407E-A947-70E740481C1C}">
                <a14:useLocalDpi xmlns:a14="http://schemas.microsoft.com/office/drawing/2010/main" val="0"/>
              </a:ext>
            </a:extLst>
          </a:blip>
          <a:stretch>
            <a:fillRect/>
          </a:stretch>
        </p:blipFill>
        <p:spPr>
          <a:xfrm>
            <a:off x="92825" y="106781"/>
            <a:ext cx="5215775" cy="6751219"/>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5" name="TextBox 4">
            <a:extLst>
              <a:ext uri="{FF2B5EF4-FFF2-40B4-BE49-F238E27FC236}">
                <a16:creationId xmlns:a16="http://schemas.microsoft.com/office/drawing/2014/main" id="{1613E679-88B4-4286-AB53-4FF957E3A358}"/>
              </a:ext>
            </a:extLst>
          </p:cNvPr>
          <p:cNvSpPr txBox="1"/>
          <p:nvPr/>
        </p:nvSpPr>
        <p:spPr>
          <a:xfrm>
            <a:off x="5635648" y="6488668"/>
            <a:ext cx="3415527" cy="369332"/>
          </a:xfrm>
          <a:prstGeom prst="rect">
            <a:avLst/>
          </a:prstGeom>
          <a:noFill/>
        </p:spPr>
        <p:txBody>
          <a:bodyPr wrap="square" rtlCol="0">
            <a:spAutoFit/>
          </a:bodyPr>
          <a:lstStyle/>
          <a:p>
            <a:pPr algn="ctr"/>
            <a:r>
              <a:rPr lang="en-US" dirty="0">
                <a:latin typeface="Corbel" panose="020B0503020204020204" pitchFamily="34" charset="0"/>
                <a:cs typeface="Cavolini" panose="03000502040302020204" pitchFamily="66" charset="0"/>
              </a:rPr>
              <a:t>Image:  The Church of Jesus Christ</a:t>
            </a:r>
          </a:p>
        </p:txBody>
      </p:sp>
    </p:spTree>
    <p:extLst>
      <p:ext uri="{BB962C8B-B14F-4D97-AF65-F5344CB8AC3E}">
        <p14:creationId xmlns:p14="http://schemas.microsoft.com/office/powerpoint/2010/main" val="41569989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pattFill prst="pct5">
          <a:fgClr>
            <a:srgbClr val="FF9999"/>
          </a:fgClr>
          <a:bgClr>
            <a:schemeClr val="bg1"/>
          </a:bgClr>
        </a:pattFill>
        <a:effectLst/>
      </p:bgPr>
    </p:bg>
    <p:spTree>
      <p:nvGrpSpPr>
        <p:cNvPr id="1" name=""/>
        <p:cNvGrpSpPr/>
        <p:nvPr/>
      </p:nvGrpSpPr>
      <p:grpSpPr>
        <a:xfrm>
          <a:off x="0" y="0"/>
          <a:ext cx="0" cy="0"/>
          <a:chOff x="0" y="0"/>
          <a:chExt cx="0" cy="0"/>
        </a:xfrm>
      </p:grpSpPr>
      <p:pic>
        <p:nvPicPr>
          <p:cNvPr id="3" name="Picture 2" descr="A girl sitting on a bed&#10;&#10;Description automatically generated">
            <a:extLst>
              <a:ext uri="{FF2B5EF4-FFF2-40B4-BE49-F238E27FC236}">
                <a16:creationId xmlns:a16="http://schemas.microsoft.com/office/drawing/2014/main" id="{0D485555-4065-4805-953F-13437BD13B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5234420" cy="6858000"/>
          </a:xfrm>
          <a:prstGeom prst="rect">
            <a:avLst/>
          </a:prstGeom>
        </p:spPr>
      </p:pic>
      <p:sp>
        <p:nvSpPr>
          <p:cNvPr id="4" name="TextBox 3">
            <a:extLst>
              <a:ext uri="{FF2B5EF4-FFF2-40B4-BE49-F238E27FC236}">
                <a16:creationId xmlns:a16="http://schemas.microsoft.com/office/drawing/2014/main" id="{7CA7EA22-D370-43C0-853E-A4B7617E1524}"/>
              </a:ext>
            </a:extLst>
          </p:cNvPr>
          <p:cNvSpPr txBox="1"/>
          <p:nvPr/>
        </p:nvSpPr>
        <p:spPr>
          <a:xfrm>
            <a:off x="5234420" y="6474168"/>
            <a:ext cx="3909579" cy="369332"/>
          </a:xfrm>
          <a:prstGeom prst="rect">
            <a:avLst/>
          </a:prstGeom>
          <a:noFill/>
        </p:spPr>
        <p:txBody>
          <a:bodyPr wrap="square" rtlCol="0">
            <a:spAutoFit/>
          </a:bodyPr>
          <a:lstStyle/>
          <a:p>
            <a:pPr algn="ctr">
              <a:spcAft>
                <a:spcPts val="600"/>
              </a:spcAft>
            </a:pPr>
            <a:r>
              <a:rPr lang="en-US" dirty="0">
                <a:latin typeface="Corbel" panose="020B0503020204020204" pitchFamily="34" charset="0"/>
                <a:cs typeface="Cavolini" panose="03000502040302020204" pitchFamily="66" charset="0"/>
              </a:rPr>
              <a:t>Image:  The Church of Jesus Christ</a:t>
            </a:r>
          </a:p>
        </p:txBody>
      </p:sp>
      <p:pic>
        <p:nvPicPr>
          <p:cNvPr id="7" name="Content Placeholder 4" descr="A screenshot of a cell phone&#10;&#10;Description automatically generated">
            <a:extLst>
              <a:ext uri="{FF2B5EF4-FFF2-40B4-BE49-F238E27FC236}">
                <a16:creationId xmlns:a16="http://schemas.microsoft.com/office/drawing/2014/main" id="{DF59B4DB-7B8E-4CD8-8A5C-981378997F1A}"/>
              </a:ext>
            </a:extLst>
          </p:cNvPr>
          <p:cNvPicPr>
            <a:picLocks noChangeAspect="1"/>
          </p:cNvPicPr>
          <p:nvPr/>
        </p:nvPicPr>
        <p:blipFill rotWithShape="1">
          <a:blip r:embed="rId4">
            <a:extLst>
              <a:ext uri="{28A0092B-C50C-407E-A947-70E740481C1C}">
                <a14:useLocalDpi xmlns:a14="http://schemas.microsoft.com/office/drawing/2010/main" val="0"/>
              </a:ext>
            </a:extLst>
          </a:blip>
          <a:srcRect l="7484" t="18092" r="69700" b="78269"/>
          <a:stretch/>
        </p:blipFill>
        <p:spPr>
          <a:xfrm>
            <a:off x="6007100" y="1445737"/>
            <a:ext cx="2400300" cy="495300"/>
          </a:xfrm>
          <a:prstGeom prst="rect">
            <a:avLst/>
          </a:prstGeom>
        </p:spPr>
      </p:pic>
    </p:spTree>
    <p:extLst>
      <p:ext uri="{BB962C8B-B14F-4D97-AF65-F5344CB8AC3E}">
        <p14:creationId xmlns:p14="http://schemas.microsoft.com/office/powerpoint/2010/main" val="3944006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ible-and-book-of-mormon-261218-print">
            <a:extLst>
              <a:ext uri="{FF2B5EF4-FFF2-40B4-BE49-F238E27FC236}">
                <a16:creationId xmlns:a16="http://schemas.microsoft.com/office/drawing/2014/main" id="{9CDB28BF-2534-49AD-9136-842F72089AEE}"/>
              </a:ext>
            </a:extLst>
          </p:cNvPr>
          <p:cNvPicPr>
            <a:picLocks noGrp="1" noChangeAspect="1"/>
          </p:cNvPicPr>
          <p:nvPr isPhoto="1"/>
        </p:nvPicPr>
        <p:blipFill rotWithShape="1">
          <a:blip r:embed="rId3">
            <a:extLst>
              <a:ext uri="{28A0092B-C50C-407E-A947-70E740481C1C}">
                <a14:useLocalDpi xmlns:a14="http://schemas.microsoft.com/office/drawing/2010/main" val="0"/>
              </a:ext>
            </a:extLst>
          </a:blip>
          <a:srcRect l="9091" t="16015" r="-2" b="9529"/>
          <a:stretch/>
        </p:blipFill>
        <p:spPr>
          <a:xfrm>
            <a:off x="19" y="1"/>
            <a:ext cx="9143979" cy="6857999"/>
          </a:xfrm>
          <a:prstGeom prst="rect">
            <a:avLst/>
          </a:prstGeom>
        </p:spPr>
      </p:pic>
      <p:sp>
        <p:nvSpPr>
          <p:cNvPr id="4" name="TextBox 3">
            <a:extLst>
              <a:ext uri="{FF2B5EF4-FFF2-40B4-BE49-F238E27FC236}">
                <a16:creationId xmlns:a16="http://schemas.microsoft.com/office/drawing/2014/main" id="{49193E97-41C1-4D07-B5DB-AA1DBA027183}"/>
              </a:ext>
            </a:extLst>
          </p:cNvPr>
          <p:cNvSpPr txBox="1"/>
          <p:nvPr/>
        </p:nvSpPr>
        <p:spPr>
          <a:xfrm>
            <a:off x="6023610" y="6474168"/>
            <a:ext cx="3120389" cy="369332"/>
          </a:xfrm>
          <a:prstGeom prst="rect">
            <a:avLst/>
          </a:prstGeom>
          <a:noFill/>
        </p:spPr>
        <p:txBody>
          <a:bodyPr wrap="square" rtlCol="0">
            <a:spAutoFit/>
          </a:bodyPr>
          <a:lstStyle/>
          <a:p>
            <a:pPr algn="ctr">
              <a:spcAft>
                <a:spcPts val="600"/>
              </a:spcAft>
            </a:pPr>
            <a:r>
              <a:rPr lang="en-US" dirty="0">
                <a:latin typeface="Corbel" panose="020B0503020204020204" pitchFamily="34" charset="0"/>
                <a:cs typeface="Cavolini" panose="03000502040302020204" pitchFamily="66" charset="0"/>
              </a:rPr>
              <a:t>Image:  Grant Heaton</a:t>
            </a:r>
          </a:p>
        </p:txBody>
      </p:sp>
      <p:pic>
        <p:nvPicPr>
          <p:cNvPr id="6" name="Content Placeholder 4" descr="A screenshot of a cell phone&#10;&#10;Description automatically generated">
            <a:extLst>
              <a:ext uri="{FF2B5EF4-FFF2-40B4-BE49-F238E27FC236}">
                <a16:creationId xmlns:a16="http://schemas.microsoft.com/office/drawing/2014/main" id="{7480ED53-E447-4D4B-A937-FC5AF2BFC6FC}"/>
              </a:ext>
            </a:extLst>
          </p:cNvPr>
          <p:cNvPicPr>
            <a:picLocks noChangeAspect="1"/>
          </p:cNvPicPr>
          <p:nvPr/>
        </p:nvPicPr>
        <p:blipFill rotWithShape="1">
          <a:blip r:embed="rId4">
            <a:extLst>
              <a:ext uri="{28A0092B-C50C-407E-A947-70E740481C1C}">
                <a14:useLocalDpi xmlns:a14="http://schemas.microsoft.com/office/drawing/2010/main" val="0"/>
              </a:ext>
            </a:extLst>
          </a:blip>
          <a:srcRect l="7484" t="18092" r="69700" b="78269"/>
          <a:stretch/>
        </p:blipFill>
        <p:spPr>
          <a:xfrm>
            <a:off x="6007100" y="1445737"/>
            <a:ext cx="2400300" cy="495300"/>
          </a:xfrm>
          <a:prstGeom prst="rect">
            <a:avLst/>
          </a:prstGeom>
        </p:spPr>
      </p:pic>
    </p:spTree>
    <p:extLst>
      <p:ext uri="{BB962C8B-B14F-4D97-AF65-F5344CB8AC3E}">
        <p14:creationId xmlns:p14="http://schemas.microsoft.com/office/powerpoint/2010/main" val="93489091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pattFill prst="pct20">
          <a:fgClr>
            <a:schemeClr val="accent1"/>
          </a:fgClr>
          <a:bgClr>
            <a:schemeClr val="bg1"/>
          </a:bgClr>
        </a:pattFill>
        <a:effectLst/>
      </p:bgPr>
    </p:bg>
    <p:spTree>
      <p:nvGrpSpPr>
        <p:cNvPr id="1" name=""/>
        <p:cNvGrpSpPr/>
        <p:nvPr/>
      </p:nvGrpSpPr>
      <p:grpSpPr>
        <a:xfrm>
          <a:off x="0" y="0"/>
          <a:ext cx="0" cy="0"/>
          <a:chOff x="0" y="0"/>
          <a:chExt cx="0" cy="0"/>
        </a:xfrm>
      </p:grpSpPr>
      <p:pic>
        <p:nvPicPr>
          <p:cNvPr id="2050" name="Picture 2" descr="My Family Tree">
            <a:extLst>
              <a:ext uri="{FF2B5EF4-FFF2-40B4-BE49-F238E27FC236}">
                <a16:creationId xmlns:a16="http://schemas.microsoft.com/office/drawing/2014/main" id="{239D06E7-E80C-4563-B05E-BE9C966ACDF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95940"/>
            <a:ext cx="5350370" cy="6953940"/>
          </a:xfrm>
          <a:prstGeom prst="rect">
            <a:avLst/>
          </a:prstGeom>
          <a:noFill/>
          <a:extLst>
            <a:ext uri="{909E8E84-426E-40DD-AFC4-6F175D3DCCD1}">
              <a14:hiddenFill xmlns:a14="http://schemas.microsoft.com/office/drawing/2010/main">
                <a:solidFill>
                  <a:srgbClr val="FFFFFF"/>
                </a:solidFill>
              </a14:hiddenFill>
            </a:ext>
          </a:extLst>
        </p:spPr>
      </p:pic>
      <p:pic>
        <p:nvPicPr>
          <p:cNvPr id="5" name="Content Placeholder 4" descr="A screenshot of a cell phone&#10;&#10;Description automatically generated">
            <a:extLst>
              <a:ext uri="{FF2B5EF4-FFF2-40B4-BE49-F238E27FC236}">
                <a16:creationId xmlns:a16="http://schemas.microsoft.com/office/drawing/2014/main" id="{38FA469E-8F03-4B8D-8F9A-DFD3FBC0952F}"/>
              </a:ext>
            </a:extLst>
          </p:cNvPr>
          <p:cNvPicPr>
            <a:picLocks noChangeAspect="1"/>
          </p:cNvPicPr>
          <p:nvPr/>
        </p:nvPicPr>
        <p:blipFill rotWithShape="1">
          <a:blip r:embed="rId4">
            <a:extLst>
              <a:ext uri="{28A0092B-C50C-407E-A947-70E740481C1C}">
                <a14:useLocalDpi xmlns:a14="http://schemas.microsoft.com/office/drawing/2010/main" val="0"/>
              </a:ext>
            </a:extLst>
          </a:blip>
          <a:srcRect l="7484" t="18092" r="69700" b="78269"/>
          <a:stretch/>
        </p:blipFill>
        <p:spPr>
          <a:xfrm>
            <a:off x="6007100" y="1445737"/>
            <a:ext cx="2400300" cy="495300"/>
          </a:xfrm>
          <a:prstGeom prst="rect">
            <a:avLst/>
          </a:prstGeom>
        </p:spPr>
      </p:pic>
      <p:sp>
        <p:nvSpPr>
          <p:cNvPr id="6" name="TextBox 5">
            <a:extLst>
              <a:ext uri="{FF2B5EF4-FFF2-40B4-BE49-F238E27FC236}">
                <a16:creationId xmlns:a16="http://schemas.microsoft.com/office/drawing/2014/main" id="{DB2AE1DF-F48D-43E8-8C72-E2A756D6B6EF}"/>
              </a:ext>
            </a:extLst>
          </p:cNvPr>
          <p:cNvSpPr txBox="1"/>
          <p:nvPr/>
        </p:nvSpPr>
        <p:spPr>
          <a:xfrm>
            <a:off x="5635648" y="6488668"/>
            <a:ext cx="3415527" cy="369332"/>
          </a:xfrm>
          <a:prstGeom prst="rect">
            <a:avLst/>
          </a:prstGeom>
          <a:noFill/>
        </p:spPr>
        <p:txBody>
          <a:bodyPr wrap="square" rtlCol="0">
            <a:spAutoFit/>
          </a:bodyPr>
          <a:lstStyle/>
          <a:p>
            <a:pPr algn="ctr"/>
            <a:r>
              <a:rPr lang="en-US" dirty="0">
                <a:latin typeface="Corbel" panose="020B0503020204020204" pitchFamily="34" charset="0"/>
                <a:cs typeface="Cavolini" panose="03000502040302020204" pitchFamily="66" charset="0"/>
              </a:rPr>
              <a:t>Image:  The Church of Jesus Christ</a:t>
            </a:r>
          </a:p>
        </p:txBody>
      </p:sp>
    </p:spTree>
    <p:extLst>
      <p:ext uri="{BB962C8B-B14F-4D97-AF65-F5344CB8AC3E}">
        <p14:creationId xmlns:p14="http://schemas.microsoft.com/office/powerpoint/2010/main" val="424166936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oup of people posing for the camera&#10;&#10;Description automatically generated">
            <a:extLst>
              <a:ext uri="{FF2B5EF4-FFF2-40B4-BE49-F238E27FC236}">
                <a16:creationId xmlns:a16="http://schemas.microsoft.com/office/drawing/2014/main" id="{FDCC78AD-22E1-4A89-B69D-D17418C15015}"/>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34062" r="-1" b="125"/>
          <a:stretch/>
        </p:blipFill>
        <p:spPr>
          <a:xfrm>
            <a:off x="20" y="10"/>
            <a:ext cx="9143980" cy="6857990"/>
          </a:xfrm>
          <a:prstGeom prst="rect">
            <a:avLst/>
          </a:prstGeom>
        </p:spPr>
      </p:pic>
      <p:sp>
        <p:nvSpPr>
          <p:cNvPr id="6" name="TextBox 5">
            <a:extLst>
              <a:ext uri="{FF2B5EF4-FFF2-40B4-BE49-F238E27FC236}">
                <a16:creationId xmlns:a16="http://schemas.microsoft.com/office/drawing/2014/main" id="{FC8E337E-9CC2-4E56-B733-8FFEA2DB458E}"/>
              </a:ext>
            </a:extLst>
          </p:cNvPr>
          <p:cNvSpPr txBox="1"/>
          <p:nvPr/>
        </p:nvSpPr>
        <p:spPr>
          <a:xfrm>
            <a:off x="5605670" y="6480313"/>
            <a:ext cx="3538330" cy="369332"/>
          </a:xfrm>
          <a:prstGeom prst="rect">
            <a:avLst/>
          </a:prstGeom>
          <a:noFill/>
        </p:spPr>
        <p:txBody>
          <a:bodyPr wrap="square" rtlCol="0">
            <a:spAutoFit/>
          </a:bodyPr>
          <a:lstStyle/>
          <a:p>
            <a:pPr algn="ctr"/>
            <a:r>
              <a:rPr lang="en-US" dirty="0">
                <a:solidFill>
                  <a:schemeClr val="bg1"/>
                </a:solidFill>
                <a:latin typeface="Corbel" panose="020B0503020204020204" pitchFamily="34" charset="0"/>
                <a:cs typeface="Cavolini" panose="03000502040302020204" pitchFamily="66" charset="0"/>
              </a:rPr>
              <a:t>Image:  The Church of Jesus Christ</a:t>
            </a:r>
          </a:p>
        </p:txBody>
      </p:sp>
      <p:pic>
        <p:nvPicPr>
          <p:cNvPr id="4" name="Content Placeholder 4" descr="A screenshot of a cell phone&#10;&#10;Description automatically generated">
            <a:extLst>
              <a:ext uri="{FF2B5EF4-FFF2-40B4-BE49-F238E27FC236}">
                <a16:creationId xmlns:a16="http://schemas.microsoft.com/office/drawing/2014/main" id="{6F69FEF4-2F20-434A-B41F-875C74D87D61}"/>
              </a:ext>
            </a:extLst>
          </p:cNvPr>
          <p:cNvPicPr>
            <a:picLocks noChangeAspect="1"/>
          </p:cNvPicPr>
          <p:nvPr/>
        </p:nvPicPr>
        <p:blipFill rotWithShape="1">
          <a:blip r:embed="rId4">
            <a:extLst>
              <a:ext uri="{28A0092B-C50C-407E-A947-70E740481C1C}">
                <a14:useLocalDpi xmlns:a14="http://schemas.microsoft.com/office/drawing/2010/main" val="0"/>
              </a:ext>
            </a:extLst>
          </a:blip>
          <a:srcRect l="7484" t="18092" r="69700" b="78269"/>
          <a:stretch/>
        </p:blipFill>
        <p:spPr>
          <a:xfrm>
            <a:off x="6286500" y="366237"/>
            <a:ext cx="2400300" cy="495300"/>
          </a:xfrm>
          <a:prstGeom prst="rect">
            <a:avLst/>
          </a:prstGeom>
        </p:spPr>
      </p:pic>
    </p:spTree>
    <p:extLst>
      <p:ext uri="{BB962C8B-B14F-4D97-AF65-F5344CB8AC3E}">
        <p14:creationId xmlns:p14="http://schemas.microsoft.com/office/powerpoint/2010/main" val="58226817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4047A78C-33DB-4AC0-8C5A-85BBCFCE52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5" name="Content Placeholder 4" descr="A screenshot of a cell phone&#10;&#10;Description automatically generated">
            <a:extLst>
              <a:ext uri="{FF2B5EF4-FFF2-40B4-BE49-F238E27FC236}">
                <a16:creationId xmlns:a16="http://schemas.microsoft.com/office/drawing/2014/main" id="{38FA469E-8F03-4B8D-8F9A-DFD3FBC0952F}"/>
              </a:ext>
            </a:extLst>
          </p:cNvPr>
          <p:cNvPicPr>
            <a:picLocks noChangeAspect="1"/>
          </p:cNvPicPr>
          <p:nvPr/>
        </p:nvPicPr>
        <p:blipFill rotWithShape="1">
          <a:blip r:embed="rId4">
            <a:extLst>
              <a:ext uri="{28A0092B-C50C-407E-A947-70E740481C1C}">
                <a14:useLocalDpi xmlns:a14="http://schemas.microsoft.com/office/drawing/2010/main" val="0"/>
              </a:ext>
            </a:extLst>
          </a:blip>
          <a:srcRect l="7484" t="18092" r="69700" b="78269"/>
          <a:stretch/>
        </p:blipFill>
        <p:spPr>
          <a:xfrm>
            <a:off x="4724400" y="1839437"/>
            <a:ext cx="2400300" cy="495300"/>
          </a:xfrm>
          <a:prstGeom prst="rect">
            <a:avLst/>
          </a:prstGeom>
        </p:spPr>
      </p:pic>
      <p:sp>
        <p:nvSpPr>
          <p:cNvPr id="6" name="TextBox 5">
            <a:extLst>
              <a:ext uri="{FF2B5EF4-FFF2-40B4-BE49-F238E27FC236}">
                <a16:creationId xmlns:a16="http://schemas.microsoft.com/office/drawing/2014/main" id="{E3102434-1E51-4D94-BE00-D219EC568FDA}"/>
              </a:ext>
            </a:extLst>
          </p:cNvPr>
          <p:cNvSpPr txBox="1"/>
          <p:nvPr/>
        </p:nvSpPr>
        <p:spPr>
          <a:xfrm>
            <a:off x="6650875" y="6464300"/>
            <a:ext cx="2400300" cy="369332"/>
          </a:xfrm>
          <a:prstGeom prst="rect">
            <a:avLst/>
          </a:prstGeom>
          <a:noFill/>
        </p:spPr>
        <p:txBody>
          <a:bodyPr wrap="square" rtlCol="0">
            <a:spAutoFit/>
          </a:bodyPr>
          <a:lstStyle/>
          <a:p>
            <a:pPr algn="ctr"/>
            <a:r>
              <a:rPr lang="en-US" dirty="0">
                <a:latin typeface="Corbel" panose="020B0503020204020204" pitchFamily="34" charset="0"/>
                <a:cs typeface="Cavolini" panose="03000502040302020204" pitchFamily="66" charset="0"/>
              </a:rPr>
              <a:t>Image:  H. Rudy </a:t>
            </a:r>
            <a:r>
              <a:rPr lang="en-US" dirty="0" err="1">
                <a:latin typeface="Corbel" panose="020B0503020204020204" pitchFamily="34" charset="0"/>
                <a:cs typeface="Cavolini" panose="03000502040302020204" pitchFamily="66" charset="0"/>
              </a:rPr>
              <a:t>Wherli</a:t>
            </a:r>
            <a:endParaRPr lang="en-US" dirty="0">
              <a:latin typeface="Corbel" panose="020B0503020204020204" pitchFamily="34" charset="0"/>
              <a:cs typeface="Cavolini" panose="03000502040302020204" pitchFamily="66" charset="0"/>
            </a:endParaRPr>
          </a:p>
        </p:txBody>
      </p:sp>
    </p:spTree>
    <p:extLst>
      <p:ext uri="{BB962C8B-B14F-4D97-AF65-F5344CB8AC3E}">
        <p14:creationId xmlns:p14="http://schemas.microsoft.com/office/powerpoint/2010/main" val="80506818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A picture containing drawing&#10;&#10;Description automatically generated">
            <a:extLst>
              <a:ext uri="{FF2B5EF4-FFF2-40B4-BE49-F238E27FC236}">
                <a16:creationId xmlns:a16="http://schemas.microsoft.com/office/drawing/2014/main" id="{834213F8-81D6-4A55-8D0F-11E5C9ABA2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1045" y="962231"/>
            <a:ext cx="1950144" cy="2600192"/>
          </a:xfrm>
          <a:prstGeom prst="rect">
            <a:avLst/>
          </a:prstGeom>
        </p:spPr>
      </p:pic>
      <p:pic>
        <p:nvPicPr>
          <p:cNvPr id="22" name="Picture 21" descr="A picture containing game, table&#10;&#10;Description automatically generated">
            <a:extLst>
              <a:ext uri="{FF2B5EF4-FFF2-40B4-BE49-F238E27FC236}">
                <a16:creationId xmlns:a16="http://schemas.microsoft.com/office/drawing/2014/main" id="{2AE38AD7-0BE3-4CD5-9AC1-61AC45D65A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3011" y="1006056"/>
            <a:ext cx="2395617" cy="3194155"/>
          </a:xfrm>
          <a:prstGeom prst="rect">
            <a:avLst/>
          </a:prstGeom>
        </p:spPr>
      </p:pic>
      <p:sp>
        <p:nvSpPr>
          <p:cNvPr id="2" name="Title 1">
            <a:extLst>
              <a:ext uri="{FF2B5EF4-FFF2-40B4-BE49-F238E27FC236}">
                <a16:creationId xmlns:a16="http://schemas.microsoft.com/office/drawing/2014/main" id="{765FB8BD-CAE4-4306-8E6C-6815E538802D}"/>
              </a:ext>
            </a:extLst>
          </p:cNvPr>
          <p:cNvSpPr>
            <a:spLocks noGrp="1"/>
          </p:cNvSpPr>
          <p:nvPr>
            <p:ph type="title"/>
          </p:nvPr>
        </p:nvSpPr>
        <p:spPr>
          <a:xfrm>
            <a:off x="153851" y="-144464"/>
            <a:ext cx="7886700" cy="1325563"/>
          </a:xfrm>
        </p:spPr>
        <p:txBody>
          <a:bodyPr/>
          <a:lstStyle/>
          <a:p>
            <a:r>
              <a:rPr lang="en-US" b="1" dirty="0">
                <a:latin typeface="Corbel" panose="020B0503020204020204" pitchFamily="34" charset="0"/>
              </a:rPr>
              <a:t>To hear Him, we must:</a:t>
            </a:r>
          </a:p>
        </p:txBody>
      </p:sp>
      <p:pic>
        <p:nvPicPr>
          <p:cNvPr id="5" name="Content Placeholder 4" descr="A close up of a logo&#10;&#10;Description automatically generated">
            <a:extLst>
              <a:ext uri="{FF2B5EF4-FFF2-40B4-BE49-F238E27FC236}">
                <a16:creationId xmlns:a16="http://schemas.microsoft.com/office/drawing/2014/main" id="{E33E6CAB-ED2D-43D3-8027-1F20D04DDFD2}"/>
              </a:ext>
            </a:extLst>
          </p:cNvPr>
          <p:cNvPicPr>
            <a:picLocks noGrp="1" noChangeAspect="1"/>
          </p:cNvPicPr>
          <p:nvPr>
            <p:ph idx="1"/>
          </p:nvPr>
        </p:nvPicPr>
        <p:blipFill>
          <a:blip r:embed="rId4">
            <a:extLst>
              <a:ext uri="{BEBA8EAE-BF5A-486C-A8C5-ECC9F3942E4B}">
                <a14:imgProps xmlns:a14="http://schemas.microsoft.com/office/drawing/2010/main">
                  <a14:imgLayer r:embed="rId5">
                    <a14:imgEffect>
                      <a14:backgroundRemoval t="9655" b="97701" l="9946" r="91501">
                        <a14:foregroundMark x1="42857" y1="33333" x2="8680" y2="23218"/>
                        <a14:foregroundMark x1="8680" y1="23218" x2="7233" y2="67816"/>
                        <a14:foregroundMark x1="7233" y1="67816" x2="38517" y2="97931"/>
                        <a14:foregroundMark x1="38517" y1="97931" x2="41410" y2="47356"/>
                        <a14:foregroundMark x1="41410" y1="47356" x2="48282" y2="22069"/>
                        <a14:foregroundMark x1="54611" y1="32644" x2="91501" y2="36552"/>
                        <a14:foregroundMark x1="91501" y1="36552" x2="78300" y2="82759"/>
                        <a14:foregroundMark x1="78300" y1="82759" x2="56420" y2="42299"/>
                        <a14:foregroundMark x1="56420" y1="42299" x2="54250" y2="33793"/>
                        <a14:foregroundMark x1="54250" y1="33793" x2="54250" y2="33793"/>
                        <a14:foregroundMark x1="56239" y1="25747" x2="85714" y2="41379"/>
                        <a14:foregroundMark x1="85714" y1="41379" x2="85714" y2="41379"/>
                        <a14:foregroundMark x1="58409" y1="33793" x2="90054" y2="49195"/>
                        <a14:foregroundMark x1="86076" y1="34943" x2="60940" y2="24598"/>
                        <a14:foregroundMark x1="71971" y1="80460" x2="56239" y2="64138"/>
                        <a14:foregroundMark x1="43761" y1="74943" x2="11031" y2="56322"/>
                        <a14:foregroundMark x1="11031" y1="56322" x2="40506" y2="82299"/>
                        <a14:foregroundMark x1="40506" y1="82299" x2="20976" y2="45057"/>
                        <a14:foregroundMark x1="20976" y1="45057" x2="31826" y2="59770"/>
                        <a14:foregroundMark x1="18083" y1="55172" x2="17722" y2="64138"/>
                        <a14:foregroundMark x1="24231" y1="49655" x2="13201" y2="42989"/>
                        <a14:foregroundMark x1="22966" y1="50345" x2="15371" y2="42989"/>
                        <a14:foregroundMark x1="28391" y1="39080" x2="27125" y2="42299"/>
                      </a14:backgroundRemoval>
                    </a14:imgEffect>
                  </a14:imgLayer>
                </a14:imgProps>
              </a:ext>
              <a:ext uri="{28A0092B-C50C-407E-A947-70E740481C1C}">
                <a14:useLocalDpi xmlns:a14="http://schemas.microsoft.com/office/drawing/2010/main" val="0"/>
              </a:ext>
            </a:extLst>
          </a:blip>
          <a:stretch>
            <a:fillRect/>
          </a:stretch>
        </p:blipFill>
        <p:spPr>
          <a:xfrm rot="20047451">
            <a:off x="5691162" y="1084558"/>
            <a:ext cx="1193596" cy="938905"/>
          </a:xfrm>
        </p:spPr>
      </p:pic>
      <p:pic>
        <p:nvPicPr>
          <p:cNvPr id="7" name="Picture 6" descr="A picture containing clock&#10;&#10;Description automatically generated">
            <a:extLst>
              <a:ext uri="{FF2B5EF4-FFF2-40B4-BE49-F238E27FC236}">
                <a16:creationId xmlns:a16="http://schemas.microsoft.com/office/drawing/2014/main" id="{D53A002D-1AF8-4728-9993-266F7E67C298}"/>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425" b="89425" l="1622" r="93874">
                        <a14:foregroundMark x1="20360" y1="50115" x2="20360" y2="50115"/>
                        <a14:foregroundMark x1="27568" y1="54943" x2="27568" y2="54943"/>
                        <a14:foregroundMark x1="19459" y1="62759" x2="25225" y2="40460"/>
                        <a14:foregroundMark x1="25225" y1="40460" x2="41081" y2="54483"/>
                        <a14:foregroundMark x1="41081" y1="54483" x2="26126" y2="70575"/>
                        <a14:foregroundMark x1="26126" y1="70575" x2="13874" y2="55632"/>
                        <a14:foregroundMark x1="26126" y1="52644" x2="37297" y2="65287"/>
                        <a14:foregroundMark x1="30270" y1="40690" x2="48649" y2="49425"/>
                        <a14:foregroundMark x1="48649" y1="49425" x2="40541" y2="70115"/>
                        <a14:foregroundMark x1="40541" y1="70115" x2="25586" y2="73103"/>
                        <a14:foregroundMark x1="27928" y1="51494" x2="28829" y2="63448"/>
                        <a14:foregroundMark x1="28468" y1="57931" x2="30811" y2="65287"/>
                        <a14:foregroundMark x1="66486" y1="50805" x2="78919" y2="31724"/>
                        <a14:foregroundMark x1="78919" y1="31724" x2="75135" y2="55632"/>
                        <a14:foregroundMark x1="75135" y1="55632" x2="57658" y2="50115"/>
                        <a14:foregroundMark x1="57658" y1="50115" x2="53333" y2="27816"/>
                        <a14:foregroundMark x1="53333" y1="27816" x2="66667" y2="43678"/>
                        <a14:foregroundMark x1="66667" y1="43678" x2="60000" y2="35172"/>
                        <a14:foregroundMark x1="82162" y1="31034" x2="76036" y2="25057"/>
                        <a14:foregroundMark x1="75495" y1="24368" x2="93874" y2="33333"/>
                        <a14:foregroundMark x1="93874" y1="33333" x2="82342" y2="53563"/>
                        <a14:foregroundMark x1="82342" y1="53563" x2="63784" y2="65747"/>
                        <a14:foregroundMark x1="63784" y1="65747" x2="53333" y2="50805"/>
                        <a14:foregroundMark x1="21802" y1="39310" x2="3423" y2="42529"/>
                        <a14:foregroundMark x1="3423" y1="42529" x2="16216" y2="53793"/>
                        <a14:foregroundMark x1="22883" y1="38851" x2="14955" y2="16782"/>
                        <a14:foregroundMark x1="14955" y1="16782" x2="9550" y2="40690"/>
                        <a14:foregroundMark x1="9550" y1="40690" x2="11532" y2="42989"/>
                        <a14:foregroundMark x1="1622" y1="48506" x2="12432" y2="29425"/>
                        <a14:foregroundMark x1="12432" y1="29425" x2="13333" y2="26207"/>
                        <a14:foregroundMark x1="93874" y1="31034" x2="77658" y2="17701"/>
                        <a14:foregroundMark x1="77658" y1="17701" x2="72252" y2="27356"/>
                        <a14:foregroundMark x1="74595" y1="26897" x2="56757" y2="26897"/>
                        <a14:foregroundMark x1="56757" y1="26897" x2="49550" y2="48506"/>
                        <a14:foregroundMark x1="49550" y1="48506" x2="63423" y2="66207"/>
                        <a14:foregroundMark x1="63423" y1="66207" x2="81081" y2="64828"/>
                        <a14:foregroundMark x1="81081" y1="64828" x2="85766" y2="44828"/>
                        <a14:foregroundMark x1="75495" y1="25517" x2="56937" y2="24598"/>
                        <a14:foregroundMark x1="56937" y1="24598" x2="45946" y2="44368"/>
                        <a14:foregroundMark x1="45946" y1="44368" x2="55135" y2="65977"/>
                        <a14:foregroundMark x1="55135" y1="65977" x2="66126" y2="70115"/>
                        <a14:foregroundMark x1="49550" y1="65747" x2="34414" y2="78851"/>
                        <a14:foregroundMark x1="34414" y1="78851" x2="16036" y2="73563"/>
                        <a14:foregroundMark x1="16036" y1="73563" x2="6847" y2="54483"/>
                        <a14:foregroundMark x1="6847" y1="54483" x2="12613" y2="28736"/>
                        <a14:foregroundMark x1="12613" y1="28736" x2="29550" y2="39770"/>
                        <a14:foregroundMark x1="29550" y1="39770" x2="47207" y2="41839"/>
                        <a14:foregroundMark x1="45946" y1="41839" x2="27207" y2="35862"/>
                        <a14:foregroundMark x1="27207" y1="35862" x2="23784" y2="36322"/>
                      </a14:backgroundRemoval>
                    </a14:imgEffect>
                  </a14:imgLayer>
                </a14:imgProps>
              </a:ext>
              <a:ext uri="{28A0092B-C50C-407E-A947-70E740481C1C}">
                <a14:useLocalDpi xmlns:a14="http://schemas.microsoft.com/office/drawing/2010/main" val="0"/>
              </a:ext>
            </a:extLst>
          </a:blip>
          <a:stretch>
            <a:fillRect/>
          </a:stretch>
        </p:blipFill>
        <p:spPr>
          <a:xfrm>
            <a:off x="2197150" y="1667193"/>
            <a:ext cx="2124256" cy="1664958"/>
          </a:xfrm>
          <a:prstGeom prst="rect">
            <a:avLst/>
          </a:prstGeom>
        </p:spPr>
      </p:pic>
      <p:pic>
        <p:nvPicPr>
          <p:cNvPr id="15" name="Picture 14" descr="A close up of a logo&#10;&#10;Description automatically generated">
            <a:extLst>
              <a:ext uri="{FF2B5EF4-FFF2-40B4-BE49-F238E27FC236}">
                <a16:creationId xmlns:a16="http://schemas.microsoft.com/office/drawing/2014/main" id="{5AB95AB4-E016-4E43-B64A-169BB9CC8E9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29804" y="1679530"/>
            <a:ext cx="1950144" cy="1956517"/>
          </a:xfrm>
          <a:prstGeom prst="rect">
            <a:avLst/>
          </a:prstGeom>
        </p:spPr>
      </p:pic>
      <p:pic>
        <p:nvPicPr>
          <p:cNvPr id="17" name="Picture 16" descr="A close up of a logo&#10;&#10;Description automatically generated">
            <a:extLst>
              <a:ext uri="{FF2B5EF4-FFF2-40B4-BE49-F238E27FC236}">
                <a16:creationId xmlns:a16="http://schemas.microsoft.com/office/drawing/2014/main" id="{AFA9CC77-B102-43B0-821D-A921F35FCDCB}"/>
              </a:ext>
            </a:extLst>
          </p:cNvPr>
          <p:cNvPicPr>
            <a:picLocks noChangeAspect="1"/>
          </p:cNvPicPr>
          <p:nvPr/>
        </p:nvPicPr>
        <p:blipFill rotWithShape="1">
          <a:blip r:embed="rId9">
            <a:extLst>
              <a:ext uri="{28A0092B-C50C-407E-A947-70E740481C1C}">
                <a14:useLocalDpi xmlns:a14="http://schemas.microsoft.com/office/drawing/2010/main" val="0"/>
              </a:ext>
            </a:extLst>
          </a:blip>
          <a:srcRect r="52020" b="9310"/>
          <a:stretch/>
        </p:blipFill>
        <p:spPr>
          <a:xfrm>
            <a:off x="204307" y="1360401"/>
            <a:ext cx="1505308" cy="2230053"/>
          </a:xfrm>
          <a:prstGeom prst="rect">
            <a:avLst/>
          </a:prstGeom>
        </p:spPr>
      </p:pic>
      <p:pic>
        <p:nvPicPr>
          <p:cNvPr id="31" name="Picture 30" descr="A close up of a logo&#10;&#10;Description automatically generated">
            <a:extLst>
              <a:ext uri="{FF2B5EF4-FFF2-40B4-BE49-F238E27FC236}">
                <a16:creationId xmlns:a16="http://schemas.microsoft.com/office/drawing/2014/main" id="{AD2B1FFF-BF3B-4D68-8D03-E8D10584CC8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21940" y="4602234"/>
            <a:ext cx="2942109" cy="2305977"/>
          </a:xfrm>
          <a:prstGeom prst="rect">
            <a:avLst/>
          </a:prstGeom>
        </p:spPr>
      </p:pic>
      <p:sp>
        <p:nvSpPr>
          <p:cNvPr id="18" name="Title 1">
            <a:extLst>
              <a:ext uri="{FF2B5EF4-FFF2-40B4-BE49-F238E27FC236}">
                <a16:creationId xmlns:a16="http://schemas.microsoft.com/office/drawing/2014/main" id="{9851A7F8-3DCB-4E5C-9DA7-C147B7EFF1B6}"/>
              </a:ext>
            </a:extLst>
          </p:cNvPr>
          <p:cNvSpPr txBox="1">
            <a:spLocks/>
          </p:cNvSpPr>
          <p:nvPr/>
        </p:nvSpPr>
        <p:spPr>
          <a:xfrm>
            <a:off x="-99054" y="3283661"/>
            <a:ext cx="888051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Corbel" panose="020B0503020204020204" pitchFamily="34" charset="0"/>
              </a:rPr>
              <a:t>    stop            look         listen         learn</a:t>
            </a:r>
          </a:p>
        </p:txBody>
      </p:sp>
      <p:grpSp>
        <p:nvGrpSpPr>
          <p:cNvPr id="36" name="Group 35">
            <a:extLst>
              <a:ext uri="{FF2B5EF4-FFF2-40B4-BE49-F238E27FC236}">
                <a16:creationId xmlns:a16="http://schemas.microsoft.com/office/drawing/2014/main" id="{C6865283-A5F1-4C67-889A-92C0249755EE}"/>
              </a:ext>
            </a:extLst>
          </p:cNvPr>
          <p:cNvGrpSpPr/>
          <p:nvPr/>
        </p:nvGrpSpPr>
        <p:grpSpPr>
          <a:xfrm>
            <a:off x="4638594" y="4200211"/>
            <a:ext cx="3474450" cy="2600192"/>
            <a:chOff x="4530973" y="3804601"/>
            <a:chExt cx="3084920" cy="2305977"/>
          </a:xfrm>
        </p:grpSpPr>
        <p:grpSp>
          <p:nvGrpSpPr>
            <p:cNvPr id="35" name="Group 34">
              <a:extLst>
                <a:ext uri="{FF2B5EF4-FFF2-40B4-BE49-F238E27FC236}">
                  <a16:creationId xmlns:a16="http://schemas.microsoft.com/office/drawing/2014/main" id="{03A906A4-38BF-493B-BD1F-7D66417F68E3}"/>
                </a:ext>
              </a:extLst>
            </p:cNvPr>
            <p:cNvGrpSpPr/>
            <p:nvPr/>
          </p:nvGrpSpPr>
          <p:grpSpPr>
            <a:xfrm>
              <a:off x="4530973" y="4284259"/>
              <a:ext cx="2394658" cy="1700888"/>
              <a:chOff x="4530973" y="4284259"/>
              <a:chExt cx="2166188" cy="1700888"/>
            </a:xfrm>
          </p:grpSpPr>
          <p:pic>
            <p:nvPicPr>
              <p:cNvPr id="33" name="Picture 32" descr="A picture containing mirror&#10;&#10;Description automatically generated">
                <a:extLst>
                  <a:ext uri="{FF2B5EF4-FFF2-40B4-BE49-F238E27FC236}">
                    <a16:creationId xmlns:a16="http://schemas.microsoft.com/office/drawing/2014/main" id="{EF80FBA4-3D90-4E31-B5CF-0EFCF3C9F80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30973" y="4284259"/>
                <a:ext cx="2166188" cy="1700888"/>
              </a:xfrm>
              <a:prstGeom prst="rect">
                <a:avLst/>
              </a:prstGeom>
            </p:spPr>
          </p:pic>
          <p:sp>
            <p:nvSpPr>
              <p:cNvPr id="34" name="Rectangle 33">
                <a:extLst>
                  <a:ext uri="{FF2B5EF4-FFF2-40B4-BE49-F238E27FC236}">
                    <a16:creationId xmlns:a16="http://schemas.microsoft.com/office/drawing/2014/main" id="{389456AE-EAF6-457E-A420-D6D51B201391}"/>
                  </a:ext>
                </a:extLst>
              </p:cNvPr>
              <p:cNvSpPr/>
              <p:nvPr/>
            </p:nvSpPr>
            <p:spPr>
              <a:xfrm>
                <a:off x="5746160" y="4980773"/>
                <a:ext cx="489540" cy="3379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 name="Picture 19" descr="A drawing of a person&#10;&#10;Description automatically generated">
              <a:extLst>
                <a:ext uri="{FF2B5EF4-FFF2-40B4-BE49-F238E27FC236}">
                  <a16:creationId xmlns:a16="http://schemas.microsoft.com/office/drawing/2014/main" id="{6E256CA4-00E1-4767-9170-45C9242F5CB0}"/>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899" b="98658" l="4251" r="89933">
                          <a14:foregroundMark x1="20885" y1="25862" x2="22148" y2="21812"/>
                          <a14:foregroundMark x1="224" y1="92114" x2="6272" y2="72719"/>
                          <a14:foregroundMark x1="22148" y1="21812" x2="50112" y2="8725"/>
                          <a14:foregroundMark x1="50112" y1="8725" x2="86353" y2="49161"/>
                          <a14:foregroundMark x1="86353" y1="49161" x2="91946" y2="71980"/>
                          <a14:foregroundMark x1="91946" y1="71980" x2="74720" y2="93624"/>
                          <a14:foregroundMark x1="74720" y1="93624" x2="43400" y2="99497"/>
                          <a14:foregroundMark x1="43400" y1="99497" x2="9843" y2="98658"/>
                          <a14:foregroundMark x1="9843" y1="98658" x2="4251" y2="90940"/>
                          <a14:foregroundMark x1="4251" y1="90940" x2="4251" y2="90940"/>
                          <a14:foregroundMark x1="39374" y1="39094" x2="39374" y2="39094"/>
                          <a14:foregroundMark x1="50559" y1="62248" x2="50559" y2="62248"/>
                          <a14:foregroundMark x1="89485" y1="30705" x2="89485" y2="30705"/>
                          <a14:foregroundMark x1="27964" y1="23993" x2="32662" y2="47483"/>
                          <a14:foregroundMark x1="32662" y1="47483" x2="12791" y2="62245"/>
                          <a14:foregroundMark x1="7578" y1="72974" x2="4251" y2="89765"/>
                          <a14:foregroundMark x1="4251" y1="89765" x2="35123" y2="95134"/>
                          <a14:foregroundMark x1="35123" y1="95134" x2="66443" y2="91946"/>
                          <a14:foregroundMark x1="66443" y1="91946" x2="88814" y2="75503"/>
                          <a14:foregroundMark x1="88814" y1="75503" x2="36242" y2="15436"/>
                          <a14:foregroundMark x1="36242" y1="15436" x2="35123" y2="15436"/>
                          <a14:foregroundMark x1="45861" y1="53188" x2="17002" y2="62081"/>
                          <a14:foregroundMark x1="17002" y1="62081" x2="17002" y2="86242"/>
                          <a14:foregroundMark x1="17002" y1="86242" x2="50559" y2="96812"/>
                          <a14:foregroundMark x1="50559" y1="96812" x2="77405" y2="76342"/>
                          <a14:foregroundMark x1="77405" y1="76342" x2="70246" y2="53356"/>
                          <a14:foregroundMark x1="70246" y1="53356" x2="44295" y2="36745"/>
                          <a14:foregroundMark x1="44295" y1="36745" x2="31096" y2="58054"/>
                          <a14:foregroundMark x1="31096" y1="58054" x2="31096" y2="58054"/>
                          <a14:foregroundMark x1="34452" y1="58054" x2="30201" y2="82550"/>
                          <a14:foregroundMark x1="30201" y1="82550" x2="61074" y2="87248"/>
                          <a14:foregroundMark x1="61074" y1="87248" x2="51230" y2="63591"/>
                          <a14:foregroundMark x1="51230" y1="63591" x2="38479" y2="57383"/>
                          <a14:backgroundMark x1="19911" y1="25671" x2="3356" y2="72148"/>
                          <a14:backgroundMark x1="3356" y1="72148" x2="5145" y2="34228"/>
                          <a14:backgroundMark x1="5145" y1="34228" x2="14989" y2="28859"/>
                        </a14:backgroundRemoval>
                      </a14:imgEffect>
                    </a14:imgLayer>
                  </a14:imgProps>
                </a:ext>
                <a:ext uri="{28A0092B-C50C-407E-A947-70E740481C1C}">
                  <a14:useLocalDpi xmlns:a14="http://schemas.microsoft.com/office/drawing/2010/main" val="0"/>
                </a:ext>
              </a:extLst>
            </a:blip>
            <a:stretch>
              <a:fillRect/>
            </a:stretch>
          </p:blipFill>
          <p:spPr>
            <a:xfrm>
              <a:off x="5886410" y="3804601"/>
              <a:ext cx="1729483" cy="2305977"/>
            </a:xfrm>
            <a:prstGeom prst="rect">
              <a:avLst/>
            </a:prstGeom>
          </p:spPr>
        </p:pic>
      </p:grpSp>
    </p:spTree>
    <p:extLst>
      <p:ext uri="{BB962C8B-B14F-4D97-AF65-F5344CB8AC3E}">
        <p14:creationId xmlns:p14="http://schemas.microsoft.com/office/powerpoint/2010/main" val="24381020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pattFill prst="pct30">
          <a:fgClr>
            <a:srgbClr val="00B050"/>
          </a:fgClr>
          <a:bgClr>
            <a:schemeClr val="bg1"/>
          </a:bgClr>
        </a:pattFill>
        <a:effectLst/>
      </p:bgPr>
    </p:bg>
    <p:spTree>
      <p:nvGrpSpPr>
        <p:cNvPr id="1" name=""/>
        <p:cNvGrpSpPr/>
        <p:nvPr/>
      </p:nvGrpSpPr>
      <p:grpSpPr>
        <a:xfrm>
          <a:off x="0" y="0"/>
          <a:ext cx="0" cy="0"/>
          <a:chOff x="0" y="0"/>
          <a:chExt cx="0" cy="0"/>
        </a:xfrm>
      </p:grpSpPr>
      <p:pic>
        <p:nvPicPr>
          <p:cNvPr id="4" name="Picture 3" descr="A picture containing animal, sitting, small, green&#10;&#10;Description automatically generated">
            <a:extLst>
              <a:ext uri="{FF2B5EF4-FFF2-40B4-BE49-F238E27FC236}">
                <a16:creationId xmlns:a16="http://schemas.microsoft.com/office/drawing/2014/main" id="{29423AFA-AB4A-4439-A17B-E48A80A0E4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93" y="19235"/>
            <a:ext cx="3193991" cy="2508614"/>
          </a:xfrm>
          <a:prstGeom prst="rect">
            <a:avLst/>
          </a:prstGeom>
        </p:spPr>
      </p:pic>
      <p:sp>
        <p:nvSpPr>
          <p:cNvPr id="6" name="TextBox 5">
            <a:extLst>
              <a:ext uri="{FF2B5EF4-FFF2-40B4-BE49-F238E27FC236}">
                <a16:creationId xmlns:a16="http://schemas.microsoft.com/office/drawing/2014/main" id="{B9B0BF4E-4343-4128-895D-9EAA8A9CE3D6}"/>
              </a:ext>
            </a:extLst>
          </p:cNvPr>
          <p:cNvSpPr txBox="1"/>
          <p:nvPr/>
        </p:nvSpPr>
        <p:spPr>
          <a:xfrm>
            <a:off x="3299792" y="6413157"/>
            <a:ext cx="5819474" cy="369332"/>
          </a:xfrm>
          <a:prstGeom prst="rect">
            <a:avLst/>
          </a:prstGeom>
          <a:noFill/>
        </p:spPr>
        <p:txBody>
          <a:bodyPr wrap="square" rtlCol="0">
            <a:spAutoFit/>
          </a:bodyPr>
          <a:lstStyle/>
          <a:p>
            <a:pPr algn="ctr">
              <a:spcAft>
                <a:spcPts val="600"/>
              </a:spcAft>
            </a:pPr>
            <a:r>
              <a:rPr lang="en-US" dirty="0">
                <a:latin typeface="Corbel" panose="020B0503020204020204" pitchFamily="34" charset="0"/>
              </a:rPr>
              <a:t>Images:  Brett </a:t>
            </a:r>
            <a:r>
              <a:rPr lang="en-US" dirty="0" err="1">
                <a:latin typeface="Corbel" panose="020B0503020204020204" pitchFamily="34" charset="0"/>
              </a:rPr>
              <a:t>Hondow</a:t>
            </a:r>
            <a:r>
              <a:rPr lang="en-US" dirty="0">
                <a:latin typeface="Corbel" panose="020B0503020204020204" pitchFamily="34" charset="0"/>
              </a:rPr>
              <a:t>, Cherice Montgomery, &amp; </a:t>
            </a:r>
            <a:r>
              <a:rPr lang="en-US" dirty="0" err="1">
                <a:latin typeface="Corbel" panose="020B0503020204020204" pitchFamily="34" charset="0"/>
              </a:rPr>
              <a:t>Skeeze</a:t>
            </a:r>
            <a:endParaRPr lang="en-US" dirty="0">
              <a:latin typeface="Corbel" panose="020B0503020204020204" pitchFamily="34" charset="0"/>
            </a:endParaRPr>
          </a:p>
        </p:txBody>
      </p:sp>
      <p:pic>
        <p:nvPicPr>
          <p:cNvPr id="7" name="Picture 6" descr="A spider on a branch&#10;&#10;Description automatically generated">
            <a:extLst>
              <a:ext uri="{FF2B5EF4-FFF2-40B4-BE49-F238E27FC236}">
                <a16:creationId xmlns:a16="http://schemas.microsoft.com/office/drawing/2014/main" id="{11E3EA7A-C04E-42DD-9B36-7B7B7E4A58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4476750"/>
            <a:ext cx="3175001" cy="2381252"/>
          </a:xfrm>
          <a:prstGeom prst="rect">
            <a:avLst/>
          </a:prstGeom>
        </p:spPr>
      </p:pic>
      <p:pic>
        <p:nvPicPr>
          <p:cNvPr id="5" name="Picture 2" descr="Bumblebee, Landing, Flower, Vertical, Hovering, Bloom">
            <a:extLst>
              <a:ext uri="{FF2B5EF4-FFF2-40B4-BE49-F238E27FC236}">
                <a16:creationId xmlns:a16="http://schemas.microsoft.com/office/drawing/2014/main" id="{AE7B6BBD-9F80-4B0C-94F2-9EBA8BFE2E2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4878" b="1"/>
          <a:stretch/>
        </p:blipFill>
        <p:spPr bwMode="auto">
          <a:xfrm>
            <a:off x="-2" y="2198695"/>
            <a:ext cx="3174999" cy="227805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BEC125A-BFEC-4FEC-941D-2BE90ACF988B}"/>
              </a:ext>
            </a:extLst>
          </p:cNvPr>
          <p:cNvSpPr txBox="1"/>
          <p:nvPr/>
        </p:nvSpPr>
        <p:spPr>
          <a:xfrm>
            <a:off x="1357294" y="1433590"/>
            <a:ext cx="1636408" cy="461665"/>
          </a:xfrm>
          <a:prstGeom prst="rect">
            <a:avLst/>
          </a:prstGeom>
          <a:noFill/>
        </p:spPr>
        <p:txBody>
          <a:bodyPr wrap="square" rtlCol="0">
            <a:spAutoFit/>
          </a:bodyPr>
          <a:lstStyle/>
          <a:p>
            <a:pPr algn="ctr"/>
            <a:r>
              <a:rPr lang="en-US" sz="2400" b="1" dirty="0">
                <a:solidFill>
                  <a:schemeClr val="bg1"/>
                </a:solidFill>
              </a:rPr>
              <a:t>Tiny things </a:t>
            </a:r>
          </a:p>
        </p:txBody>
      </p:sp>
      <p:sp>
        <p:nvSpPr>
          <p:cNvPr id="14" name="TextBox 13">
            <a:extLst>
              <a:ext uri="{FF2B5EF4-FFF2-40B4-BE49-F238E27FC236}">
                <a16:creationId xmlns:a16="http://schemas.microsoft.com/office/drawing/2014/main" id="{F7A1E075-DB35-46C2-84E9-73F545163309}"/>
              </a:ext>
            </a:extLst>
          </p:cNvPr>
          <p:cNvSpPr txBox="1"/>
          <p:nvPr/>
        </p:nvSpPr>
        <p:spPr>
          <a:xfrm>
            <a:off x="1417717" y="2869706"/>
            <a:ext cx="1757279" cy="461665"/>
          </a:xfrm>
          <a:prstGeom prst="rect">
            <a:avLst/>
          </a:prstGeom>
          <a:noFill/>
        </p:spPr>
        <p:txBody>
          <a:bodyPr wrap="square" rtlCol="0">
            <a:spAutoFit/>
          </a:bodyPr>
          <a:lstStyle/>
          <a:p>
            <a:pPr algn="ctr"/>
            <a:r>
              <a:rPr lang="en-US" sz="2400" b="1" dirty="0">
                <a:solidFill>
                  <a:schemeClr val="bg1"/>
                </a:solidFill>
              </a:rPr>
              <a:t>make a big</a:t>
            </a:r>
          </a:p>
        </p:txBody>
      </p:sp>
      <p:sp>
        <p:nvSpPr>
          <p:cNvPr id="15" name="TextBox 14">
            <a:extLst>
              <a:ext uri="{FF2B5EF4-FFF2-40B4-BE49-F238E27FC236}">
                <a16:creationId xmlns:a16="http://schemas.microsoft.com/office/drawing/2014/main" id="{564E92B0-D0CF-4BEE-86EA-8F3D1FE25F87}"/>
              </a:ext>
            </a:extLst>
          </p:cNvPr>
          <p:cNvSpPr txBox="1"/>
          <p:nvPr/>
        </p:nvSpPr>
        <p:spPr>
          <a:xfrm>
            <a:off x="-1" y="4818607"/>
            <a:ext cx="1749287" cy="461665"/>
          </a:xfrm>
          <a:prstGeom prst="rect">
            <a:avLst/>
          </a:prstGeom>
          <a:noFill/>
        </p:spPr>
        <p:txBody>
          <a:bodyPr wrap="square" rtlCol="0">
            <a:spAutoFit/>
          </a:bodyPr>
          <a:lstStyle/>
          <a:p>
            <a:r>
              <a:rPr lang="en-US" sz="2400" b="1" dirty="0">
                <a:solidFill>
                  <a:schemeClr val="bg1"/>
                </a:solidFill>
              </a:rPr>
              <a:t>difference! </a:t>
            </a:r>
          </a:p>
        </p:txBody>
      </p:sp>
      <p:sp>
        <p:nvSpPr>
          <p:cNvPr id="9" name="TextBox 8">
            <a:extLst>
              <a:ext uri="{FF2B5EF4-FFF2-40B4-BE49-F238E27FC236}">
                <a16:creationId xmlns:a16="http://schemas.microsoft.com/office/drawing/2014/main" id="{74F48321-3893-40ED-966A-D35EFD99EF1D}"/>
              </a:ext>
            </a:extLst>
          </p:cNvPr>
          <p:cNvSpPr txBox="1"/>
          <p:nvPr/>
        </p:nvSpPr>
        <p:spPr>
          <a:xfrm>
            <a:off x="4592715" y="1157742"/>
            <a:ext cx="3193991" cy="2123658"/>
          </a:xfrm>
          <a:prstGeom prst="rect">
            <a:avLst/>
          </a:prstGeom>
          <a:noFill/>
        </p:spPr>
        <p:txBody>
          <a:bodyPr wrap="square" rtlCol="0">
            <a:spAutoFit/>
          </a:bodyPr>
          <a:lstStyle/>
          <a:p>
            <a:pPr algn="ctr"/>
            <a:r>
              <a:rPr lang="en-US" sz="4400" b="1" dirty="0"/>
              <a:t>How do these bugs help us?</a:t>
            </a:r>
          </a:p>
        </p:txBody>
      </p:sp>
    </p:spTree>
    <p:extLst>
      <p:ext uri="{BB962C8B-B14F-4D97-AF65-F5344CB8AC3E}">
        <p14:creationId xmlns:p14="http://schemas.microsoft.com/office/powerpoint/2010/main" val="407079484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pattFill prst="pct5">
          <a:fgClr>
            <a:srgbClr val="FF0000"/>
          </a:fgClr>
          <a:bgClr>
            <a:schemeClr val="bg1"/>
          </a:bgClr>
        </a:patt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55EF222-4617-453D-8CF5-23393BD530F5}"/>
              </a:ext>
            </a:extLst>
          </p:cNvPr>
          <p:cNvSpPr txBox="1"/>
          <p:nvPr/>
        </p:nvSpPr>
        <p:spPr>
          <a:xfrm>
            <a:off x="2054382" y="1687452"/>
            <a:ext cx="5035235" cy="3046988"/>
          </a:xfrm>
          <a:prstGeom prst="rect">
            <a:avLst/>
          </a:prstGeom>
          <a:noFill/>
          <a:ln w="76200">
            <a:solidFill>
              <a:schemeClr val="tx1"/>
            </a:solidFill>
          </a:ln>
        </p:spPr>
        <p:txBody>
          <a:bodyPr wrap="square" rtlCol="0">
            <a:spAutoFit/>
          </a:bodyPr>
          <a:lstStyle/>
          <a:p>
            <a:pPr algn="ctr"/>
            <a:r>
              <a:rPr lang="en-US" sz="3200" b="1" dirty="0"/>
              <a:t>“…do not let us be slothful because of the easiness of the way…take care of these sacred things, yea, see that ye look to God and live” (Alma 37:47-48)</a:t>
            </a:r>
          </a:p>
        </p:txBody>
      </p:sp>
    </p:spTree>
    <p:extLst>
      <p:ext uri="{BB962C8B-B14F-4D97-AF65-F5344CB8AC3E}">
        <p14:creationId xmlns:p14="http://schemas.microsoft.com/office/powerpoint/2010/main" val="251891945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6E42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nline Media 3" title="Peace in Christ">
            <a:hlinkClick r:id="" action="ppaction://media"/>
            <a:extLst>
              <a:ext uri="{FF2B5EF4-FFF2-40B4-BE49-F238E27FC236}">
                <a16:creationId xmlns:a16="http://schemas.microsoft.com/office/drawing/2014/main" id="{2F2C44F2-AD28-4CCE-B2E2-74F2200E1AC5}"/>
              </a:ext>
            </a:extLst>
          </p:cNvPr>
          <p:cNvPicPr>
            <a:picLocks noRot="1" noChangeAspect="1"/>
          </p:cNvPicPr>
          <p:nvPr>
            <a:videoFile r:link="rId1"/>
          </p:nvPr>
        </p:nvPicPr>
        <p:blipFill>
          <a:blip r:embed="rId4"/>
          <a:stretch>
            <a:fillRect/>
          </a:stretch>
        </p:blipFill>
        <p:spPr>
          <a:xfrm>
            <a:off x="482600" y="1128713"/>
            <a:ext cx="8178799" cy="4600574"/>
          </a:xfrm>
          <a:prstGeom prst="rect">
            <a:avLst/>
          </a:prstGeom>
        </p:spPr>
      </p:pic>
      <p:sp>
        <p:nvSpPr>
          <p:cNvPr id="7" name="TextBox 6">
            <a:extLst>
              <a:ext uri="{FF2B5EF4-FFF2-40B4-BE49-F238E27FC236}">
                <a16:creationId xmlns:a16="http://schemas.microsoft.com/office/drawing/2014/main" id="{88C20A65-411C-48B0-A586-849AD3D63DB4}"/>
              </a:ext>
            </a:extLst>
          </p:cNvPr>
          <p:cNvSpPr txBox="1"/>
          <p:nvPr/>
        </p:nvSpPr>
        <p:spPr>
          <a:xfrm>
            <a:off x="7036903" y="5963477"/>
            <a:ext cx="1749337" cy="369332"/>
          </a:xfrm>
          <a:prstGeom prst="rect">
            <a:avLst/>
          </a:prstGeom>
          <a:noFill/>
        </p:spPr>
        <p:txBody>
          <a:bodyPr wrap="square" rtlCol="0">
            <a:spAutoFit/>
          </a:bodyPr>
          <a:lstStyle/>
          <a:p>
            <a:pPr algn="ctr"/>
            <a:r>
              <a:rPr lang="en-US" dirty="0">
                <a:latin typeface="Corbel" panose="020B0503020204020204" pitchFamily="34" charset="0"/>
                <a:cs typeface="Cavolini" panose="03000502040302020204" pitchFamily="66" charset="0"/>
              </a:rPr>
              <a:t>Video:  Dawn S.</a:t>
            </a:r>
          </a:p>
        </p:txBody>
      </p:sp>
      <p:sp>
        <p:nvSpPr>
          <p:cNvPr id="10" name="TextBox 9">
            <a:extLst>
              <a:ext uri="{FF2B5EF4-FFF2-40B4-BE49-F238E27FC236}">
                <a16:creationId xmlns:a16="http://schemas.microsoft.com/office/drawing/2014/main" id="{09175EB0-8C01-45C6-8B0B-1D0EA784D078}"/>
              </a:ext>
            </a:extLst>
          </p:cNvPr>
          <p:cNvSpPr txBox="1"/>
          <p:nvPr/>
        </p:nvSpPr>
        <p:spPr>
          <a:xfrm>
            <a:off x="357758" y="5748034"/>
            <a:ext cx="679841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i="0" dirty="0">
                <a:effectLst/>
                <a:latin typeface="Corbel" panose="020B0503020204020204" pitchFamily="34" charset="0"/>
              </a:rPr>
              <a:t>https://youtu.be/1Uy28G4U4yw</a:t>
            </a:r>
          </a:p>
        </p:txBody>
      </p:sp>
      <p:sp>
        <p:nvSpPr>
          <p:cNvPr id="12" name="TextBox 11">
            <a:extLst>
              <a:ext uri="{FF2B5EF4-FFF2-40B4-BE49-F238E27FC236}">
                <a16:creationId xmlns:a16="http://schemas.microsoft.com/office/drawing/2014/main" id="{9DB1872A-C4C6-41FA-AE0B-13DF2C3B5A7A}"/>
              </a:ext>
            </a:extLst>
          </p:cNvPr>
          <p:cNvSpPr txBox="1"/>
          <p:nvPr/>
        </p:nvSpPr>
        <p:spPr>
          <a:xfrm>
            <a:off x="357758" y="467262"/>
            <a:ext cx="842848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i="1" dirty="0">
                <a:effectLst/>
                <a:latin typeface="Corbel" panose="020B0503020204020204" pitchFamily="34" charset="0"/>
              </a:rPr>
              <a:t>Peac</a:t>
            </a:r>
            <a:r>
              <a:rPr lang="en-US" sz="3200" b="1" i="1" dirty="0">
                <a:latin typeface="Corbel" panose="020B0503020204020204" pitchFamily="34" charset="0"/>
              </a:rPr>
              <a:t>e </a:t>
            </a:r>
            <a:r>
              <a:rPr lang="en-US" sz="3200" b="1" i="1" dirty="0">
                <a:effectLst/>
                <a:latin typeface="Corbel" panose="020B0503020204020204" pitchFamily="34" charset="0"/>
              </a:rPr>
              <a:t>in Christ</a:t>
            </a:r>
          </a:p>
        </p:txBody>
      </p:sp>
    </p:spTree>
    <p:extLst>
      <p:ext uri="{BB962C8B-B14F-4D97-AF65-F5344CB8AC3E}">
        <p14:creationId xmlns:p14="http://schemas.microsoft.com/office/powerpoint/2010/main" val="41350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person, outdoor, girl&#10;&#10;Description automatically generated">
            <a:extLst>
              <a:ext uri="{FF2B5EF4-FFF2-40B4-BE49-F238E27FC236}">
                <a16:creationId xmlns:a16="http://schemas.microsoft.com/office/drawing/2014/main" id="{A5E3B57A-3284-49DC-A58A-D02C2D89DB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1"/>
            <a:ext cx="9144000" cy="6858001"/>
          </a:xfrm>
          <a:prstGeom prst="rect">
            <a:avLst/>
          </a:prstGeom>
        </p:spPr>
      </p:pic>
      <p:sp>
        <p:nvSpPr>
          <p:cNvPr id="10" name="TextBox 9">
            <a:extLst>
              <a:ext uri="{FF2B5EF4-FFF2-40B4-BE49-F238E27FC236}">
                <a16:creationId xmlns:a16="http://schemas.microsoft.com/office/drawing/2014/main" id="{ECDB16B0-BBCB-4B6F-994E-5303BB0DE62D}"/>
              </a:ext>
            </a:extLst>
          </p:cNvPr>
          <p:cNvSpPr txBox="1"/>
          <p:nvPr/>
        </p:nvSpPr>
        <p:spPr>
          <a:xfrm>
            <a:off x="6756400" y="6489700"/>
            <a:ext cx="2397062" cy="369332"/>
          </a:xfrm>
          <a:prstGeom prst="rect">
            <a:avLst/>
          </a:prstGeom>
          <a:noFill/>
        </p:spPr>
        <p:txBody>
          <a:bodyPr wrap="square" rtlCol="0">
            <a:spAutoFit/>
          </a:bodyPr>
          <a:lstStyle/>
          <a:p>
            <a:pPr algn="ctr"/>
            <a:r>
              <a:rPr lang="en-US" b="1" dirty="0">
                <a:latin typeface="Corbel" panose="020B0503020204020204" pitchFamily="34" charset="0"/>
                <a:cs typeface="Cavolini" panose="03000502040302020204" pitchFamily="66" charset="0"/>
              </a:rPr>
              <a:t>Image:  Daniel </a:t>
            </a:r>
            <a:r>
              <a:rPr lang="en-US" b="1" dirty="0" err="1">
                <a:latin typeface="Corbel" panose="020B0503020204020204" pitchFamily="34" charset="0"/>
                <a:cs typeface="Cavolini" panose="03000502040302020204" pitchFamily="66" charset="0"/>
              </a:rPr>
              <a:t>Reche</a:t>
            </a:r>
            <a:endParaRPr lang="en-US" b="1" dirty="0">
              <a:latin typeface="Corbel" panose="020B0503020204020204" pitchFamily="34" charset="0"/>
              <a:cs typeface="Cavolini" panose="03000502040302020204" pitchFamily="66" charset="0"/>
            </a:endParaRPr>
          </a:p>
        </p:txBody>
      </p:sp>
      <p:sp>
        <p:nvSpPr>
          <p:cNvPr id="12" name="TextBox 11">
            <a:extLst>
              <a:ext uri="{FF2B5EF4-FFF2-40B4-BE49-F238E27FC236}">
                <a16:creationId xmlns:a16="http://schemas.microsoft.com/office/drawing/2014/main" id="{F391BB77-2376-4091-969E-05018730B4AF}"/>
              </a:ext>
            </a:extLst>
          </p:cNvPr>
          <p:cNvSpPr txBox="1"/>
          <p:nvPr/>
        </p:nvSpPr>
        <p:spPr>
          <a:xfrm>
            <a:off x="4998015" y="368312"/>
            <a:ext cx="3516769" cy="3477875"/>
          </a:xfrm>
          <a:prstGeom prst="rect">
            <a:avLst/>
          </a:prstGeom>
          <a:noFill/>
        </p:spPr>
        <p:txBody>
          <a:bodyPr wrap="square" rtlCol="0">
            <a:spAutoFit/>
          </a:bodyPr>
          <a:lstStyle/>
          <a:p>
            <a:pPr algn="ctr"/>
            <a:r>
              <a:rPr lang="en-US" sz="4400" b="1" dirty="0">
                <a:latin typeface="Corbel" panose="020B0503020204020204" pitchFamily="34" charset="0"/>
              </a:rPr>
              <a:t>Go for a walk and look for other small, simple things that help us.</a:t>
            </a:r>
          </a:p>
        </p:txBody>
      </p:sp>
    </p:spTree>
    <p:extLst>
      <p:ext uri="{BB962C8B-B14F-4D97-AF65-F5344CB8AC3E}">
        <p14:creationId xmlns:p14="http://schemas.microsoft.com/office/powerpoint/2010/main" val="3966490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pattFill prst="dashHorz">
          <a:fgClr>
            <a:srgbClr val="FFC000"/>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9F0D9-A86C-470A-9690-996DFF5850EE}"/>
              </a:ext>
            </a:extLst>
          </p:cNvPr>
          <p:cNvSpPr>
            <a:spLocks noGrp="1"/>
          </p:cNvSpPr>
          <p:nvPr>
            <p:ph type="title"/>
          </p:nvPr>
        </p:nvSpPr>
        <p:spPr>
          <a:xfrm>
            <a:off x="628650" y="365126"/>
            <a:ext cx="7886700" cy="5836891"/>
          </a:xfrm>
        </p:spPr>
        <p:txBody>
          <a:bodyPr>
            <a:normAutofit/>
          </a:bodyPr>
          <a:lstStyle/>
          <a:p>
            <a:r>
              <a:rPr lang="en-US" dirty="0">
                <a:latin typeface="Corbel" panose="020B0503020204020204" pitchFamily="34" charset="0"/>
              </a:rPr>
              <a:t>1 + 1 = ?</a:t>
            </a:r>
            <a:br>
              <a:rPr lang="en-US" dirty="0">
                <a:latin typeface="Corbel" panose="020B0503020204020204" pitchFamily="34" charset="0"/>
              </a:rPr>
            </a:br>
            <a:br>
              <a:rPr lang="en-US" dirty="0">
                <a:latin typeface="Corbel" panose="020B0503020204020204" pitchFamily="34" charset="0"/>
              </a:rPr>
            </a:br>
            <a:r>
              <a:rPr lang="en-US" dirty="0">
                <a:latin typeface="Corbel" panose="020B0503020204020204" pitchFamily="34" charset="0"/>
              </a:rPr>
              <a:t>2+ 2 = ?</a:t>
            </a:r>
            <a:br>
              <a:rPr lang="en-US" dirty="0">
                <a:latin typeface="Corbel" panose="020B0503020204020204" pitchFamily="34" charset="0"/>
              </a:rPr>
            </a:br>
            <a:br>
              <a:rPr lang="en-US" dirty="0">
                <a:latin typeface="Corbel" panose="020B0503020204020204" pitchFamily="34" charset="0"/>
              </a:rPr>
            </a:br>
            <a:r>
              <a:rPr lang="en-US" dirty="0">
                <a:latin typeface="Corbel" panose="020B0503020204020204" pitchFamily="34" charset="0"/>
              </a:rPr>
              <a:t>4 + 4 = ?</a:t>
            </a:r>
            <a:br>
              <a:rPr lang="en-US" dirty="0">
                <a:latin typeface="Corbel" panose="020B0503020204020204" pitchFamily="34" charset="0"/>
              </a:rPr>
            </a:br>
            <a:br>
              <a:rPr lang="en-US" dirty="0">
                <a:latin typeface="Corbel" panose="020B0503020204020204" pitchFamily="34" charset="0"/>
              </a:rPr>
            </a:br>
            <a:r>
              <a:rPr lang="en-US" dirty="0">
                <a:latin typeface="Corbel" panose="020B0503020204020204" pitchFamily="34" charset="0"/>
              </a:rPr>
              <a:t>8 + 8 = ?</a:t>
            </a:r>
          </a:p>
        </p:txBody>
      </p:sp>
      <p:sp>
        <p:nvSpPr>
          <p:cNvPr id="4" name="TextBox 3">
            <a:extLst>
              <a:ext uri="{FF2B5EF4-FFF2-40B4-BE49-F238E27FC236}">
                <a16:creationId xmlns:a16="http://schemas.microsoft.com/office/drawing/2014/main" id="{9B543365-AFA7-49EC-88AD-04CEA08337E9}"/>
              </a:ext>
            </a:extLst>
          </p:cNvPr>
          <p:cNvSpPr txBox="1"/>
          <p:nvPr/>
        </p:nvSpPr>
        <p:spPr>
          <a:xfrm>
            <a:off x="4412974" y="655983"/>
            <a:ext cx="3843130" cy="4832092"/>
          </a:xfrm>
          <a:prstGeom prst="rect">
            <a:avLst/>
          </a:prstGeom>
          <a:noFill/>
        </p:spPr>
        <p:txBody>
          <a:bodyPr wrap="square" rtlCol="0">
            <a:spAutoFit/>
          </a:bodyPr>
          <a:lstStyle/>
          <a:p>
            <a:pPr algn="ctr"/>
            <a:r>
              <a:rPr lang="en-US" sz="4400" b="1" dirty="0"/>
              <a:t>Little things add up to </a:t>
            </a:r>
          </a:p>
          <a:p>
            <a:pPr algn="ctr"/>
            <a:r>
              <a:rPr lang="en-US" sz="4400" b="1" dirty="0"/>
              <a:t>big problems </a:t>
            </a:r>
          </a:p>
          <a:p>
            <a:pPr algn="ctr"/>
            <a:r>
              <a:rPr lang="en-US" sz="4400" b="1" dirty="0"/>
              <a:t>or a lot of happiness.</a:t>
            </a:r>
          </a:p>
          <a:p>
            <a:pPr algn="ctr"/>
            <a:endParaRPr lang="en-US" sz="4400" b="1" dirty="0"/>
          </a:p>
          <a:p>
            <a:pPr algn="ctr"/>
            <a:r>
              <a:rPr lang="en-US" sz="3600" b="1" dirty="0"/>
              <a:t>(See Alma 41:15) </a:t>
            </a:r>
          </a:p>
        </p:txBody>
      </p:sp>
    </p:spTree>
    <p:extLst>
      <p:ext uri="{BB962C8B-B14F-4D97-AF65-F5344CB8AC3E}">
        <p14:creationId xmlns:p14="http://schemas.microsoft.com/office/powerpoint/2010/main" val="7741722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glass, bird&#10;&#10;Description automatically generated">
            <a:extLst>
              <a:ext uri="{FF2B5EF4-FFF2-40B4-BE49-F238E27FC236}">
                <a16:creationId xmlns:a16="http://schemas.microsoft.com/office/drawing/2014/main" id="{EF88AFD6-2CB3-4D80-9E71-A59A6BA587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extBox 7">
            <a:extLst>
              <a:ext uri="{FF2B5EF4-FFF2-40B4-BE49-F238E27FC236}">
                <a16:creationId xmlns:a16="http://schemas.microsoft.com/office/drawing/2014/main" id="{0C6D5D4F-0C2F-41C3-8DF1-A0357B423268}"/>
              </a:ext>
            </a:extLst>
          </p:cNvPr>
          <p:cNvSpPr txBox="1"/>
          <p:nvPr/>
        </p:nvSpPr>
        <p:spPr>
          <a:xfrm>
            <a:off x="5976542" y="6261100"/>
            <a:ext cx="3167458" cy="473079"/>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a:bodyPr>
          <a:lstStyle/>
          <a:p>
            <a:pPr algn="ctr" defTabSz="914400">
              <a:lnSpc>
                <a:spcPct val="90000"/>
              </a:lnSpc>
              <a:spcBef>
                <a:spcPct val="0"/>
              </a:spcBef>
              <a:spcAft>
                <a:spcPts val="600"/>
              </a:spcAft>
            </a:pPr>
            <a:r>
              <a:rPr lang="en-US" b="1" dirty="0">
                <a:solidFill>
                  <a:srgbClr val="FFFFFF"/>
                </a:solidFill>
                <a:latin typeface="Corbel" panose="020B0503020204020204" pitchFamily="34" charset="0"/>
                <a:ea typeface="+mj-ea"/>
                <a:cs typeface="+mj-cs"/>
              </a:rPr>
              <a:t>Image:  Rony Michaud</a:t>
            </a:r>
          </a:p>
        </p:txBody>
      </p:sp>
      <p:sp>
        <p:nvSpPr>
          <p:cNvPr id="5" name="TextBox 4">
            <a:extLst>
              <a:ext uri="{FF2B5EF4-FFF2-40B4-BE49-F238E27FC236}">
                <a16:creationId xmlns:a16="http://schemas.microsoft.com/office/drawing/2014/main" id="{BF5A4998-52DD-4D19-B5DB-5BB223068D08}"/>
              </a:ext>
            </a:extLst>
          </p:cNvPr>
          <p:cNvSpPr txBox="1"/>
          <p:nvPr/>
        </p:nvSpPr>
        <p:spPr>
          <a:xfrm>
            <a:off x="1584471" y="344557"/>
            <a:ext cx="4100523" cy="1446550"/>
          </a:xfrm>
          <a:prstGeom prst="rect">
            <a:avLst/>
          </a:prstGeom>
          <a:noFill/>
        </p:spPr>
        <p:txBody>
          <a:bodyPr wrap="square" rtlCol="0">
            <a:spAutoFit/>
          </a:bodyPr>
          <a:lstStyle/>
          <a:p>
            <a:pPr algn="ctr"/>
            <a:r>
              <a:rPr lang="en-US" sz="4400" b="1" dirty="0">
                <a:sym typeface="Wingdings" panose="05000000000000000000" pitchFamily="2" charset="2"/>
              </a:rPr>
              <a:t>What is the ocean made of?</a:t>
            </a:r>
            <a:endParaRPr lang="en-US" sz="4400" b="1" dirty="0"/>
          </a:p>
        </p:txBody>
      </p:sp>
    </p:spTree>
    <p:extLst>
      <p:ext uri="{BB962C8B-B14F-4D97-AF65-F5344CB8AC3E}">
        <p14:creationId xmlns:p14="http://schemas.microsoft.com/office/powerpoint/2010/main" val="295858249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167</TotalTime>
  <Words>3854</Words>
  <Application>Microsoft Office PowerPoint</Application>
  <PresentationFormat>On-screen Show (4:3)</PresentationFormat>
  <Paragraphs>307</Paragraphs>
  <Slides>61</Slides>
  <Notes>59</Notes>
  <HiddenSlides>0</HiddenSlides>
  <MMClips>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61</vt:i4>
      </vt:variant>
    </vt:vector>
  </HeadingPairs>
  <TitlesOfParts>
    <vt:vector size="72" baseType="lpstr">
      <vt:lpstr>-apple-system</vt:lpstr>
      <vt:lpstr>Arial</vt:lpstr>
      <vt:lpstr>Calibri</vt:lpstr>
      <vt:lpstr>Calibri Light</vt:lpstr>
      <vt:lpstr>Cavolini</vt:lpstr>
      <vt:lpstr>Century Gothic</vt:lpstr>
      <vt:lpstr>Corbel</vt:lpstr>
      <vt:lpstr>Gill Sans MT</vt:lpstr>
      <vt:lpstr>Roboto</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+ 1 = ?  2+ 2 = ?  4 + 4 = ?  8 + 8 =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 hear Him, we must:</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Cherice Montgomery</dc:creator>
  <cp:lastModifiedBy>Cherice Montgomery</cp:lastModifiedBy>
  <cp:revision>43</cp:revision>
  <dcterms:created xsi:type="dcterms:W3CDTF">2020-07-26T16:02:05Z</dcterms:created>
  <dcterms:modified xsi:type="dcterms:W3CDTF">2020-07-26T18:49:51Z</dcterms:modified>
</cp:coreProperties>
</file>